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9"/>
  </p:notesMasterIdLst>
  <p:sldIdLst>
    <p:sldId id="256" r:id="rId5"/>
    <p:sldId id="271" r:id="rId6"/>
    <p:sldId id="739" r:id="rId7"/>
    <p:sldId id="280" r:id="rId8"/>
    <p:sldId id="291" r:id="rId9"/>
    <p:sldId id="287" r:id="rId10"/>
    <p:sldId id="288" r:id="rId11"/>
    <p:sldId id="289" r:id="rId12"/>
    <p:sldId id="740" r:id="rId13"/>
    <p:sldId id="742" r:id="rId14"/>
    <p:sldId id="300" r:id="rId15"/>
    <p:sldId id="301" r:id="rId16"/>
    <p:sldId id="281" r:id="rId17"/>
    <p:sldId id="303" r:id="rId18"/>
    <p:sldId id="302" r:id="rId19"/>
    <p:sldId id="292" r:id="rId20"/>
    <p:sldId id="293" r:id="rId21"/>
    <p:sldId id="282" r:id="rId22"/>
    <p:sldId id="294" r:id="rId23"/>
    <p:sldId id="295" r:id="rId24"/>
    <p:sldId id="296" r:id="rId25"/>
    <p:sldId id="297" r:id="rId26"/>
    <p:sldId id="298" r:id="rId27"/>
    <p:sldId id="283" r:id="rId28"/>
    <p:sldId id="299" r:id="rId29"/>
    <p:sldId id="284" r:id="rId30"/>
    <p:sldId id="304" r:id="rId31"/>
    <p:sldId id="305" r:id="rId32"/>
    <p:sldId id="306" r:id="rId33"/>
    <p:sldId id="309" r:id="rId34"/>
    <p:sldId id="308" r:id="rId35"/>
    <p:sldId id="264" r:id="rId36"/>
    <p:sldId id="261" r:id="rId37"/>
    <p:sldId id="307" r:id="rId38"/>
  </p:sldIdLst>
  <p:sldSz cx="12192000" cy="6858000"/>
  <p:notesSz cx="6858000" cy="9144000"/>
  <p:defaultTex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D3ECCE2-044F-4492-9F9D-6A551CB5D1EA}">
          <p14:sldIdLst>
            <p14:sldId id="256"/>
            <p14:sldId id="271"/>
            <p14:sldId id="739"/>
            <p14:sldId id="280"/>
            <p14:sldId id="291"/>
            <p14:sldId id="287"/>
            <p14:sldId id="288"/>
            <p14:sldId id="289"/>
            <p14:sldId id="740"/>
            <p14:sldId id="742"/>
            <p14:sldId id="300"/>
            <p14:sldId id="301"/>
            <p14:sldId id="281"/>
            <p14:sldId id="303"/>
            <p14:sldId id="302"/>
            <p14:sldId id="292"/>
            <p14:sldId id="293"/>
            <p14:sldId id="282"/>
            <p14:sldId id="294"/>
            <p14:sldId id="295"/>
            <p14:sldId id="296"/>
            <p14:sldId id="297"/>
            <p14:sldId id="298"/>
            <p14:sldId id="283"/>
            <p14:sldId id="299"/>
            <p14:sldId id="284"/>
            <p14:sldId id="304"/>
            <p14:sldId id="305"/>
            <p14:sldId id="306"/>
            <p14:sldId id="309"/>
            <p14:sldId id="308"/>
            <p14:sldId id="264"/>
            <p14:sldId id="261"/>
            <p14:sldId id="307"/>
          </p14:sldIdLst>
        </p14:section>
        <p14:section name="Untitled Section" id="{5D9BD4E9-7CBD-4903-96EA-10C1C73692A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CEF5"/>
    <a:srgbClr val="FFF766"/>
    <a:srgbClr val="F466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AE83CE-E214-4B91-B446-743121BC74FA}" v="4" dt="2025-08-20T08:21:00.0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7889" autoAdjust="0"/>
  </p:normalViewPr>
  <p:slideViewPr>
    <p:cSldViewPr snapToGrid="0">
      <p:cViewPr varScale="1">
        <p:scale>
          <a:sx n="79" d="100"/>
          <a:sy n="79" d="100"/>
        </p:scale>
        <p:origin x="1140" y="90"/>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 Moors" userId="b6a232ef-499d-4352-8265-cb79d44b0df6" providerId="ADAL" clId="{6BAE83CE-E214-4B91-B446-743121BC74FA}"/>
    <pc:docChg chg="undo custSel modSld">
      <pc:chgData name="Julie Moors" userId="b6a232ef-499d-4352-8265-cb79d44b0df6" providerId="ADAL" clId="{6BAE83CE-E214-4B91-B446-743121BC74FA}" dt="2025-08-20T08:21:04.013" v="149" actId="27636"/>
      <pc:docMkLst>
        <pc:docMk/>
      </pc:docMkLst>
      <pc:sldChg chg="modSp mod">
        <pc:chgData name="Julie Moors" userId="b6a232ef-499d-4352-8265-cb79d44b0df6" providerId="ADAL" clId="{6BAE83CE-E214-4B91-B446-743121BC74FA}" dt="2025-08-18T09:15:13.956" v="0" actId="20577"/>
        <pc:sldMkLst>
          <pc:docMk/>
          <pc:sldMk cId="934409506" sldId="291"/>
        </pc:sldMkLst>
        <pc:spChg chg="mod">
          <ac:chgData name="Julie Moors" userId="b6a232ef-499d-4352-8265-cb79d44b0df6" providerId="ADAL" clId="{6BAE83CE-E214-4B91-B446-743121BC74FA}" dt="2025-08-18T09:15:13.956" v="0" actId="20577"/>
          <ac:spMkLst>
            <pc:docMk/>
            <pc:sldMk cId="934409506" sldId="291"/>
            <ac:spMk id="4" creationId="{84ABFE7F-3B9D-78DC-155A-48C29C03A3C6}"/>
          </ac:spMkLst>
        </pc:spChg>
      </pc:sldChg>
      <pc:sldChg chg="modSp mod modNotesTx">
        <pc:chgData name="Julie Moors" userId="b6a232ef-499d-4352-8265-cb79d44b0df6" providerId="ADAL" clId="{6BAE83CE-E214-4B91-B446-743121BC74FA}" dt="2025-08-20T08:17:50.447" v="102" actId="20577"/>
        <pc:sldMkLst>
          <pc:docMk/>
          <pc:sldMk cId="2134615030" sldId="294"/>
        </pc:sldMkLst>
        <pc:spChg chg="mod">
          <ac:chgData name="Julie Moors" userId="b6a232ef-499d-4352-8265-cb79d44b0df6" providerId="ADAL" clId="{6BAE83CE-E214-4B91-B446-743121BC74FA}" dt="2025-08-20T08:17:30.926" v="74" actId="20577"/>
          <ac:spMkLst>
            <pc:docMk/>
            <pc:sldMk cId="2134615030" sldId="294"/>
            <ac:spMk id="4" creationId="{60375EF2-BDD6-AE7F-7EF9-C0FA39C4EA2E}"/>
          </ac:spMkLst>
        </pc:spChg>
      </pc:sldChg>
      <pc:sldChg chg="modSp mod">
        <pc:chgData name="Julie Moors" userId="b6a232ef-499d-4352-8265-cb79d44b0df6" providerId="ADAL" clId="{6BAE83CE-E214-4B91-B446-743121BC74FA}" dt="2025-08-20T08:19:47.783" v="135" actId="20577"/>
        <pc:sldMkLst>
          <pc:docMk/>
          <pc:sldMk cId="897759237" sldId="295"/>
        </pc:sldMkLst>
        <pc:spChg chg="mod">
          <ac:chgData name="Julie Moors" userId="b6a232ef-499d-4352-8265-cb79d44b0df6" providerId="ADAL" clId="{6BAE83CE-E214-4B91-B446-743121BC74FA}" dt="2025-08-20T08:19:47.783" v="135" actId="20577"/>
          <ac:spMkLst>
            <pc:docMk/>
            <pc:sldMk cId="897759237" sldId="295"/>
            <ac:spMk id="4" creationId="{C3413AC3-355E-6EF5-94FF-B74493708DF8}"/>
          </ac:spMkLst>
        </pc:spChg>
      </pc:sldChg>
      <pc:sldChg chg="modSp mod">
        <pc:chgData name="Julie Moors" userId="b6a232ef-499d-4352-8265-cb79d44b0df6" providerId="ADAL" clId="{6BAE83CE-E214-4B91-B446-743121BC74FA}" dt="2025-08-20T08:20:11.091" v="138" actId="20577"/>
        <pc:sldMkLst>
          <pc:docMk/>
          <pc:sldMk cId="2244211356" sldId="297"/>
        </pc:sldMkLst>
        <pc:spChg chg="mod">
          <ac:chgData name="Julie Moors" userId="b6a232ef-499d-4352-8265-cb79d44b0df6" providerId="ADAL" clId="{6BAE83CE-E214-4B91-B446-743121BC74FA}" dt="2025-08-20T08:20:11.091" v="138" actId="20577"/>
          <ac:spMkLst>
            <pc:docMk/>
            <pc:sldMk cId="2244211356" sldId="297"/>
            <ac:spMk id="4" creationId="{AC7878AB-2A9E-E8B6-701F-15026C615D03}"/>
          </ac:spMkLst>
        </pc:spChg>
      </pc:sldChg>
      <pc:sldChg chg="modSp mod">
        <pc:chgData name="Julie Moors" userId="b6a232ef-499d-4352-8265-cb79d44b0df6" providerId="ADAL" clId="{6BAE83CE-E214-4B91-B446-743121BC74FA}" dt="2025-08-20T08:20:18.881" v="139" actId="20577"/>
        <pc:sldMkLst>
          <pc:docMk/>
          <pc:sldMk cId="4259618913" sldId="298"/>
        </pc:sldMkLst>
        <pc:spChg chg="mod">
          <ac:chgData name="Julie Moors" userId="b6a232ef-499d-4352-8265-cb79d44b0df6" providerId="ADAL" clId="{6BAE83CE-E214-4B91-B446-743121BC74FA}" dt="2025-08-20T08:20:18.881" v="139" actId="20577"/>
          <ac:spMkLst>
            <pc:docMk/>
            <pc:sldMk cId="4259618913" sldId="298"/>
            <ac:spMk id="4" creationId="{0046DBC9-A807-1572-C950-A5435FE205D3}"/>
          </ac:spMkLst>
        </pc:spChg>
      </pc:sldChg>
      <pc:sldChg chg="modSp mod">
        <pc:chgData name="Julie Moors" userId="b6a232ef-499d-4352-8265-cb79d44b0df6" providerId="ADAL" clId="{6BAE83CE-E214-4B91-B446-743121BC74FA}" dt="2025-08-20T08:21:04.013" v="149" actId="27636"/>
        <pc:sldMkLst>
          <pc:docMk/>
          <pc:sldMk cId="817208426" sldId="305"/>
        </pc:sldMkLst>
        <pc:spChg chg="mod">
          <ac:chgData name="Julie Moors" userId="b6a232ef-499d-4352-8265-cb79d44b0df6" providerId="ADAL" clId="{6BAE83CE-E214-4B91-B446-743121BC74FA}" dt="2025-08-20T08:21:04.013" v="149" actId="27636"/>
          <ac:spMkLst>
            <pc:docMk/>
            <pc:sldMk cId="817208426" sldId="305"/>
            <ac:spMk id="3" creationId="{6B7A49F4-2FE6-7E83-8BA6-5E1B0F9294C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1637E7-E3B4-4308-AB0B-D5FD41D56003}"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fr-BE"/>
        </a:p>
      </dgm:t>
    </dgm:pt>
    <dgm:pt modelId="{84F05198-8CF3-42E8-8EB5-BA3BD69B94AF}">
      <dgm:prSet phldrT="[Text]"/>
      <dgm:spPr/>
      <dgm:t>
        <a:bodyPr/>
        <a:lstStyle/>
        <a:p>
          <a:r>
            <a:rPr lang="fr-BE" dirty="0" err="1"/>
            <a:t>Vehicles</a:t>
          </a:r>
          <a:endParaRPr lang="fr-BE" dirty="0"/>
        </a:p>
      </dgm:t>
    </dgm:pt>
    <dgm:pt modelId="{360A182F-0B79-4E56-B1B7-FADE94906055}" type="parTrans" cxnId="{FB212DB0-063E-4735-AE10-645D65CFC1A3}">
      <dgm:prSet/>
      <dgm:spPr/>
      <dgm:t>
        <a:bodyPr/>
        <a:lstStyle/>
        <a:p>
          <a:endParaRPr lang="fr-BE"/>
        </a:p>
      </dgm:t>
    </dgm:pt>
    <dgm:pt modelId="{99FF04C1-C0B3-4F96-8BFA-FACFFBFBDC15}" type="sibTrans" cxnId="{FB212DB0-063E-4735-AE10-645D65CFC1A3}">
      <dgm:prSet/>
      <dgm:spPr/>
      <dgm:t>
        <a:bodyPr/>
        <a:lstStyle/>
        <a:p>
          <a:endParaRPr lang="fr-BE"/>
        </a:p>
      </dgm:t>
    </dgm:pt>
    <dgm:pt modelId="{B1AE6965-001B-4A4D-AB34-B8C5AC147374}">
      <dgm:prSet phldrT="[Text]"/>
      <dgm:spPr/>
      <dgm:t>
        <a:bodyPr/>
        <a:lstStyle/>
        <a:p>
          <a:r>
            <a:rPr lang="fr-BE" dirty="0" err="1"/>
            <a:t>Shared</a:t>
          </a:r>
          <a:endParaRPr lang="fr-BE" dirty="0"/>
        </a:p>
      </dgm:t>
    </dgm:pt>
    <dgm:pt modelId="{3EB575DD-E3DD-475C-865D-77E0E133FB20}" type="parTrans" cxnId="{FB2655AE-27A5-46F2-92A0-5F82C2C44BF7}">
      <dgm:prSet/>
      <dgm:spPr/>
      <dgm:t>
        <a:bodyPr/>
        <a:lstStyle/>
        <a:p>
          <a:endParaRPr lang="fr-BE"/>
        </a:p>
      </dgm:t>
    </dgm:pt>
    <dgm:pt modelId="{4103E8F9-5C10-470A-B102-8F1CD7A4B6DE}" type="sibTrans" cxnId="{FB2655AE-27A5-46F2-92A0-5F82C2C44BF7}">
      <dgm:prSet/>
      <dgm:spPr/>
      <dgm:t>
        <a:bodyPr/>
        <a:lstStyle/>
        <a:p>
          <a:endParaRPr lang="fr-BE"/>
        </a:p>
      </dgm:t>
    </dgm:pt>
    <dgm:pt modelId="{F0E393CA-1584-4C1C-8D41-A2B3A1DD0C25}">
      <dgm:prSet/>
      <dgm:spPr/>
      <dgm:t>
        <a:bodyPr/>
        <a:lstStyle/>
        <a:p>
          <a:r>
            <a:rPr lang="fr-BE" dirty="0" err="1"/>
            <a:t>Personal</a:t>
          </a:r>
          <a:endParaRPr lang="fr-BE" dirty="0"/>
        </a:p>
      </dgm:t>
    </dgm:pt>
    <dgm:pt modelId="{96E20AC0-BA67-4587-9B26-424DF6E00708}" type="parTrans" cxnId="{B7E8C937-014F-451A-92E1-65BAD8ED9CF9}">
      <dgm:prSet/>
      <dgm:spPr/>
      <dgm:t>
        <a:bodyPr/>
        <a:lstStyle/>
        <a:p>
          <a:endParaRPr lang="fr-BE"/>
        </a:p>
      </dgm:t>
    </dgm:pt>
    <dgm:pt modelId="{67B2CBAA-CD46-4C57-A145-9BD546CD1CF6}" type="sibTrans" cxnId="{B7E8C937-014F-451A-92E1-65BAD8ED9CF9}">
      <dgm:prSet/>
      <dgm:spPr/>
      <dgm:t>
        <a:bodyPr/>
        <a:lstStyle/>
        <a:p>
          <a:endParaRPr lang="fr-BE"/>
        </a:p>
      </dgm:t>
    </dgm:pt>
    <dgm:pt modelId="{5C8686FE-C44C-4DD0-9093-5462DE3D6835}">
      <dgm:prSet/>
      <dgm:spPr/>
      <dgm:t>
        <a:bodyPr/>
        <a:lstStyle/>
        <a:p>
          <a:r>
            <a:rPr lang="fr-BE" dirty="0"/>
            <a:t>Cargo</a:t>
          </a:r>
        </a:p>
      </dgm:t>
    </dgm:pt>
    <dgm:pt modelId="{6F8CF673-D5EB-44DE-B99D-0346CCE4E098}" type="parTrans" cxnId="{D829FBC4-3828-45D3-B1CF-F9609D4BF6AC}">
      <dgm:prSet/>
      <dgm:spPr/>
      <dgm:t>
        <a:bodyPr/>
        <a:lstStyle/>
        <a:p>
          <a:endParaRPr lang="fr-BE"/>
        </a:p>
      </dgm:t>
    </dgm:pt>
    <dgm:pt modelId="{B28D5CE4-7106-454E-96ED-292B72D070BB}" type="sibTrans" cxnId="{D829FBC4-3828-45D3-B1CF-F9609D4BF6AC}">
      <dgm:prSet/>
      <dgm:spPr/>
      <dgm:t>
        <a:bodyPr/>
        <a:lstStyle/>
        <a:p>
          <a:endParaRPr lang="fr-BE"/>
        </a:p>
      </dgm:t>
    </dgm:pt>
    <dgm:pt modelId="{C13DD44D-613E-47C4-BD59-9B2B941BA976}">
      <dgm:prSet/>
      <dgm:spPr/>
      <dgm:t>
        <a:bodyPr/>
        <a:lstStyle/>
        <a:p>
          <a:r>
            <a:rPr lang="fr-BE" dirty="0"/>
            <a:t>Buses</a:t>
          </a:r>
        </a:p>
      </dgm:t>
    </dgm:pt>
    <dgm:pt modelId="{D0E6E46E-C39E-4922-A4DD-36F93E1C1525}" type="parTrans" cxnId="{0CCABE73-662F-4F96-A93F-E7EE7AE8730E}">
      <dgm:prSet/>
      <dgm:spPr/>
      <dgm:t>
        <a:bodyPr/>
        <a:lstStyle/>
        <a:p>
          <a:endParaRPr lang="fr-BE"/>
        </a:p>
      </dgm:t>
    </dgm:pt>
    <dgm:pt modelId="{F5A70F8E-9AD6-481B-8059-0B8BD251D717}" type="sibTrans" cxnId="{0CCABE73-662F-4F96-A93F-E7EE7AE8730E}">
      <dgm:prSet/>
      <dgm:spPr/>
      <dgm:t>
        <a:bodyPr/>
        <a:lstStyle/>
        <a:p>
          <a:endParaRPr lang="fr-BE"/>
        </a:p>
      </dgm:t>
    </dgm:pt>
    <dgm:pt modelId="{63BA974C-648B-493B-9592-65082C95EA6E}">
      <dgm:prSet/>
      <dgm:spPr/>
      <dgm:t>
        <a:bodyPr/>
        <a:lstStyle/>
        <a:p>
          <a:r>
            <a:rPr lang="fr-BE" dirty="0"/>
            <a:t>Trains</a:t>
          </a:r>
        </a:p>
      </dgm:t>
    </dgm:pt>
    <dgm:pt modelId="{838666FC-3675-4478-BA86-AB6456F62CF5}" type="parTrans" cxnId="{52FE0E93-A11B-4679-92E4-A97908418575}">
      <dgm:prSet/>
      <dgm:spPr/>
      <dgm:t>
        <a:bodyPr/>
        <a:lstStyle/>
        <a:p>
          <a:endParaRPr lang="fr-BE"/>
        </a:p>
      </dgm:t>
    </dgm:pt>
    <dgm:pt modelId="{60E4BE2C-AB07-4DE0-8BA9-0240A19ED0AE}" type="sibTrans" cxnId="{52FE0E93-A11B-4679-92E4-A97908418575}">
      <dgm:prSet/>
      <dgm:spPr/>
      <dgm:t>
        <a:bodyPr/>
        <a:lstStyle/>
        <a:p>
          <a:endParaRPr lang="fr-BE"/>
        </a:p>
      </dgm:t>
    </dgm:pt>
    <dgm:pt modelId="{F5DD83D7-DCE3-4CD4-8EF4-2DB3EEF2C806}">
      <dgm:prSet/>
      <dgm:spPr/>
      <dgm:t>
        <a:bodyPr/>
        <a:lstStyle/>
        <a:p>
          <a:r>
            <a:rPr lang="fr-BE" dirty="0"/>
            <a:t>Planes</a:t>
          </a:r>
        </a:p>
      </dgm:t>
    </dgm:pt>
    <dgm:pt modelId="{7A563D32-33A3-40F3-9ADE-954794504FDE}" type="parTrans" cxnId="{1DB007F2-E490-4A43-BDCD-955AE107636D}">
      <dgm:prSet/>
      <dgm:spPr/>
      <dgm:t>
        <a:bodyPr/>
        <a:lstStyle/>
        <a:p>
          <a:endParaRPr lang="fr-BE"/>
        </a:p>
      </dgm:t>
    </dgm:pt>
    <dgm:pt modelId="{F718A7F0-03A3-4A4C-883F-DB95BB0F7AFD}" type="sibTrans" cxnId="{1DB007F2-E490-4A43-BDCD-955AE107636D}">
      <dgm:prSet/>
      <dgm:spPr/>
      <dgm:t>
        <a:bodyPr/>
        <a:lstStyle/>
        <a:p>
          <a:endParaRPr lang="fr-BE"/>
        </a:p>
      </dgm:t>
    </dgm:pt>
    <dgm:pt modelId="{04E5EA76-1FE7-4C90-944C-6323B8CC2E92}">
      <dgm:prSet/>
      <dgm:spPr/>
      <dgm:t>
        <a:bodyPr/>
        <a:lstStyle/>
        <a:p>
          <a:r>
            <a:rPr lang="fr-BE" dirty="0" err="1"/>
            <a:t>Rideshare</a:t>
          </a:r>
          <a:endParaRPr lang="fr-BE" dirty="0"/>
        </a:p>
      </dgm:t>
    </dgm:pt>
    <dgm:pt modelId="{E3AFE054-8635-4609-9A84-A1F3FAD3E15C}" type="parTrans" cxnId="{7E049018-8486-477F-899F-2A6CB22E7613}">
      <dgm:prSet/>
      <dgm:spPr/>
      <dgm:t>
        <a:bodyPr/>
        <a:lstStyle/>
        <a:p>
          <a:endParaRPr lang="fr-BE"/>
        </a:p>
      </dgm:t>
    </dgm:pt>
    <dgm:pt modelId="{76690D60-C98B-432C-8F3F-25DA9F685A54}" type="sibTrans" cxnId="{7E049018-8486-477F-899F-2A6CB22E7613}">
      <dgm:prSet/>
      <dgm:spPr/>
      <dgm:t>
        <a:bodyPr/>
        <a:lstStyle/>
        <a:p>
          <a:endParaRPr lang="fr-BE"/>
        </a:p>
      </dgm:t>
    </dgm:pt>
    <dgm:pt modelId="{AF581EF4-DDDC-496A-9A9F-485F26A39A8E}">
      <dgm:prSet/>
      <dgm:spPr/>
      <dgm:t>
        <a:bodyPr/>
        <a:lstStyle/>
        <a:p>
          <a:r>
            <a:rPr lang="fr-BE" dirty="0"/>
            <a:t>Ferry</a:t>
          </a:r>
        </a:p>
      </dgm:t>
    </dgm:pt>
    <dgm:pt modelId="{908E39A2-E65C-48AD-AED9-33E654F2CAA1}" type="parTrans" cxnId="{073E7C59-2A84-42A1-860B-B31F1A8D64F3}">
      <dgm:prSet/>
      <dgm:spPr/>
      <dgm:t>
        <a:bodyPr/>
        <a:lstStyle/>
        <a:p>
          <a:endParaRPr lang="fr-BE"/>
        </a:p>
      </dgm:t>
    </dgm:pt>
    <dgm:pt modelId="{2FCD298C-501F-4DD3-91CE-211520B04CFC}" type="sibTrans" cxnId="{073E7C59-2A84-42A1-860B-B31F1A8D64F3}">
      <dgm:prSet/>
      <dgm:spPr/>
      <dgm:t>
        <a:bodyPr/>
        <a:lstStyle/>
        <a:p>
          <a:endParaRPr lang="fr-BE"/>
        </a:p>
      </dgm:t>
    </dgm:pt>
    <dgm:pt modelId="{0254DBB9-0286-4C7D-8666-12C8249A6A89}">
      <dgm:prSet/>
      <dgm:spPr/>
      <dgm:t>
        <a:bodyPr/>
        <a:lstStyle/>
        <a:p>
          <a:r>
            <a:rPr lang="fr-BE" dirty="0"/>
            <a:t>Car</a:t>
          </a:r>
        </a:p>
      </dgm:t>
    </dgm:pt>
    <dgm:pt modelId="{E67F517D-EF62-459B-BFD9-FDD12683B690}" type="parTrans" cxnId="{895B8E83-F488-4C2C-A079-23D6CF381A72}">
      <dgm:prSet/>
      <dgm:spPr/>
      <dgm:t>
        <a:bodyPr/>
        <a:lstStyle/>
        <a:p>
          <a:endParaRPr lang="fr-BE"/>
        </a:p>
      </dgm:t>
    </dgm:pt>
    <dgm:pt modelId="{EFB1893F-4AA2-4338-86A2-CCA645D3D76F}" type="sibTrans" cxnId="{895B8E83-F488-4C2C-A079-23D6CF381A72}">
      <dgm:prSet/>
      <dgm:spPr/>
      <dgm:t>
        <a:bodyPr/>
        <a:lstStyle/>
        <a:p>
          <a:endParaRPr lang="fr-BE"/>
        </a:p>
      </dgm:t>
    </dgm:pt>
    <dgm:pt modelId="{2319EB0B-39AC-48E7-BF1F-BC68F2A4E1DB}">
      <dgm:prSet/>
      <dgm:spPr/>
      <dgm:t>
        <a:bodyPr/>
        <a:lstStyle/>
        <a:p>
          <a:r>
            <a:rPr lang="fr-BE" dirty="0"/>
            <a:t>Bicycle</a:t>
          </a:r>
        </a:p>
      </dgm:t>
    </dgm:pt>
    <dgm:pt modelId="{98A0DB54-090F-47EB-AB49-5B2F64651A26}" type="parTrans" cxnId="{787838A1-D00A-4B09-B6A9-9F317B98A3C4}">
      <dgm:prSet/>
      <dgm:spPr/>
      <dgm:t>
        <a:bodyPr/>
        <a:lstStyle/>
        <a:p>
          <a:endParaRPr lang="fr-BE"/>
        </a:p>
      </dgm:t>
    </dgm:pt>
    <dgm:pt modelId="{524E8047-F50F-4317-89B7-39F11C2FA502}" type="sibTrans" cxnId="{787838A1-D00A-4B09-B6A9-9F317B98A3C4}">
      <dgm:prSet/>
      <dgm:spPr/>
      <dgm:t>
        <a:bodyPr/>
        <a:lstStyle/>
        <a:p>
          <a:endParaRPr lang="fr-BE"/>
        </a:p>
      </dgm:t>
    </dgm:pt>
    <dgm:pt modelId="{CA4208FA-CC57-4ED3-B651-EC200524E270}">
      <dgm:prSet/>
      <dgm:spPr/>
      <dgm:t>
        <a:bodyPr/>
        <a:lstStyle/>
        <a:p>
          <a:r>
            <a:rPr lang="fr-BE" dirty="0" err="1"/>
            <a:t>Helicopter</a:t>
          </a:r>
          <a:endParaRPr lang="fr-BE" dirty="0"/>
        </a:p>
      </dgm:t>
    </dgm:pt>
    <dgm:pt modelId="{AC0987AA-3CDA-42A7-AB7E-ED7824BEB9CE}" type="parTrans" cxnId="{F8109F95-536A-49A3-B469-35D1F9F4591D}">
      <dgm:prSet/>
      <dgm:spPr/>
      <dgm:t>
        <a:bodyPr/>
        <a:lstStyle/>
        <a:p>
          <a:endParaRPr lang="fr-BE"/>
        </a:p>
      </dgm:t>
    </dgm:pt>
    <dgm:pt modelId="{2AA6FE85-316D-4391-BBA6-F523A18C614D}" type="sibTrans" cxnId="{F8109F95-536A-49A3-B469-35D1F9F4591D}">
      <dgm:prSet/>
      <dgm:spPr/>
      <dgm:t>
        <a:bodyPr/>
        <a:lstStyle/>
        <a:p>
          <a:endParaRPr lang="fr-BE"/>
        </a:p>
      </dgm:t>
    </dgm:pt>
    <dgm:pt modelId="{0789F98D-8F57-4B7B-9504-61A41EAF9575}">
      <dgm:prSet/>
      <dgm:spPr/>
      <dgm:t>
        <a:bodyPr/>
        <a:lstStyle/>
        <a:p>
          <a:r>
            <a:rPr lang="fr-BE" dirty="0"/>
            <a:t>Plane</a:t>
          </a:r>
        </a:p>
      </dgm:t>
    </dgm:pt>
    <dgm:pt modelId="{A68CA705-BBA6-4597-8704-A294B8BA104F}" type="parTrans" cxnId="{1C0FC7F9-26F8-4E4A-A867-9A60C3543A50}">
      <dgm:prSet/>
      <dgm:spPr/>
      <dgm:t>
        <a:bodyPr/>
        <a:lstStyle/>
        <a:p>
          <a:endParaRPr lang="fr-BE"/>
        </a:p>
      </dgm:t>
    </dgm:pt>
    <dgm:pt modelId="{FA1AB043-A548-467C-B73B-114BEA2D908B}" type="sibTrans" cxnId="{1C0FC7F9-26F8-4E4A-A867-9A60C3543A50}">
      <dgm:prSet/>
      <dgm:spPr/>
      <dgm:t>
        <a:bodyPr/>
        <a:lstStyle/>
        <a:p>
          <a:endParaRPr lang="fr-BE"/>
        </a:p>
      </dgm:t>
    </dgm:pt>
    <dgm:pt modelId="{08424254-5B32-401D-94A2-267D613B723C}">
      <dgm:prSet/>
      <dgm:spPr/>
      <dgm:t>
        <a:bodyPr/>
        <a:lstStyle/>
        <a:p>
          <a:r>
            <a:rPr lang="fr-BE" dirty="0" err="1"/>
            <a:t>Sailboat</a:t>
          </a:r>
          <a:endParaRPr lang="fr-BE" dirty="0"/>
        </a:p>
      </dgm:t>
    </dgm:pt>
    <dgm:pt modelId="{3DECE780-7553-40BA-BEEB-93A92BCFD43E}" type="parTrans" cxnId="{C6180A9B-7402-401F-855D-EAF9278327A2}">
      <dgm:prSet/>
      <dgm:spPr/>
      <dgm:t>
        <a:bodyPr/>
        <a:lstStyle/>
        <a:p>
          <a:endParaRPr lang="fr-BE"/>
        </a:p>
      </dgm:t>
    </dgm:pt>
    <dgm:pt modelId="{2D20AA7C-603F-4B6D-AC8F-5326438FAC5D}" type="sibTrans" cxnId="{C6180A9B-7402-401F-855D-EAF9278327A2}">
      <dgm:prSet/>
      <dgm:spPr/>
      <dgm:t>
        <a:bodyPr/>
        <a:lstStyle/>
        <a:p>
          <a:endParaRPr lang="fr-BE"/>
        </a:p>
      </dgm:t>
    </dgm:pt>
    <dgm:pt modelId="{4389FC38-934B-4D81-9281-D38E6CB43384}">
      <dgm:prSet/>
      <dgm:spPr/>
      <dgm:t>
        <a:bodyPr/>
        <a:lstStyle/>
        <a:p>
          <a:r>
            <a:rPr lang="fr-BE" dirty="0"/>
            <a:t>Yacht</a:t>
          </a:r>
        </a:p>
      </dgm:t>
    </dgm:pt>
    <dgm:pt modelId="{96A7A040-2E19-4ACF-9B20-708717A61F57}" type="parTrans" cxnId="{10800842-FB30-4C01-B2F0-23984FEBD328}">
      <dgm:prSet/>
      <dgm:spPr/>
      <dgm:t>
        <a:bodyPr/>
        <a:lstStyle/>
        <a:p>
          <a:endParaRPr lang="fr-BE"/>
        </a:p>
      </dgm:t>
    </dgm:pt>
    <dgm:pt modelId="{4D9C5DB1-3A7A-47C5-BB6A-749050C365F1}" type="sibTrans" cxnId="{10800842-FB30-4C01-B2F0-23984FEBD328}">
      <dgm:prSet/>
      <dgm:spPr/>
      <dgm:t>
        <a:bodyPr/>
        <a:lstStyle/>
        <a:p>
          <a:endParaRPr lang="fr-BE"/>
        </a:p>
      </dgm:t>
    </dgm:pt>
    <dgm:pt modelId="{7CFBAA52-A315-4340-847B-CADDBDC57269}">
      <dgm:prSet/>
      <dgm:spPr/>
      <dgm:t>
        <a:bodyPr/>
        <a:lstStyle/>
        <a:p>
          <a:r>
            <a:rPr lang="fr-BE" dirty="0"/>
            <a:t>Plane</a:t>
          </a:r>
        </a:p>
      </dgm:t>
    </dgm:pt>
    <dgm:pt modelId="{AA5D903F-987C-480D-BE32-15D84960FBAE}" type="parTrans" cxnId="{8B51B09B-5891-4B80-8346-E0F5F9E573D9}">
      <dgm:prSet/>
      <dgm:spPr/>
      <dgm:t>
        <a:bodyPr/>
        <a:lstStyle/>
        <a:p>
          <a:endParaRPr lang="fr-BE"/>
        </a:p>
      </dgm:t>
    </dgm:pt>
    <dgm:pt modelId="{23397340-F78C-4FEC-82E2-A45D7C0C748D}" type="sibTrans" cxnId="{8B51B09B-5891-4B80-8346-E0F5F9E573D9}">
      <dgm:prSet/>
      <dgm:spPr/>
      <dgm:t>
        <a:bodyPr/>
        <a:lstStyle/>
        <a:p>
          <a:endParaRPr lang="fr-BE"/>
        </a:p>
      </dgm:t>
    </dgm:pt>
    <dgm:pt modelId="{58FFBC98-292F-4A8B-80E2-81EE0C052150}">
      <dgm:prSet/>
      <dgm:spPr/>
      <dgm:t>
        <a:bodyPr/>
        <a:lstStyle/>
        <a:p>
          <a:r>
            <a:rPr lang="fr-BE" dirty="0"/>
            <a:t>Train</a:t>
          </a:r>
        </a:p>
      </dgm:t>
    </dgm:pt>
    <dgm:pt modelId="{82B7A268-BB00-49ED-A143-20563447BD0A}" type="parTrans" cxnId="{9BDA8172-8F8A-42B5-B85F-ABFD504F272D}">
      <dgm:prSet/>
      <dgm:spPr/>
      <dgm:t>
        <a:bodyPr/>
        <a:lstStyle/>
        <a:p>
          <a:endParaRPr lang="fr-BE"/>
        </a:p>
      </dgm:t>
    </dgm:pt>
    <dgm:pt modelId="{A4056D36-81D2-490F-91E9-A8F932067EF6}" type="sibTrans" cxnId="{9BDA8172-8F8A-42B5-B85F-ABFD504F272D}">
      <dgm:prSet/>
      <dgm:spPr/>
      <dgm:t>
        <a:bodyPr/>
        <a:lstStyle/>
        <a:p>
          <a:endParaRPr lang="fr-BE"/>
        </a:p>
      </dgm:t>
    </dgm:pt>
    <dgm:pt modelId="{FD181BDD-E55E-485E-8DF1-5388B1FC0646}">
      <dgm:prSet/>
      <dgm:spPr/>
      <dgm:t>
        <a:bodyPr/>
        <a:lstStyle/>
        <a:p>
          <a:r>
            <a:rPr lang="fr-BE" dirty="0"/>
            <a:t>Container </a:t>
          </a:r>
          <a:r>
            <a:rPr lang="fr-BE" dirty="0" err="1"/>
            <a:t>Ship</a:t>
          </a:r>
          <a:endParaRPr lang="fr-BE" dirty="0"/>
        </a:p>
      </dgm:t>
    </dgm:pt>
    <dgm:pt modelId="{B8455A8A-9BC6-4BB5-9364-A6CF0D008390}" type="parTrans" cxnId="{21959139-18F9-4ACB-8122-CF0CBEE99BA1}">
      <dgm:prSet/>
      <dgm:spPr/>
      <dgm:t>
        <a:bodyPr/>
        <a:lstStyle/>
        <a:p>
          <a:endParaRPr lang="fr-BE"/>
        </a:p>
      </dgm:t>
    </dgm:pt>
    <dgm:pt modelId="{506B92E7-B0C3-4782-AF47-B7557A97B72D}" type="sibTrans" cxnId="{21959139-18F9-4ACB-8122-CF0CBEE99BA1}">
      <dgm:prSet/>
      <dgm:spPr/>
      <dgm:t>
        <a:bodyPr/>
        <a:lstStyle/>
        <a:p>
          <a:endParaRPr lang="fr-BE"/>
        </a:p>
      </dgm:t>
    </dgm:pt>
    <dgm:pt modelId="{3779CA50-0111-4E34-99F9-A0891564E210}">
      <dgm:prSet/>
      <dgm:spPr/>
      <dgm:t>
        <a:bodyPr/>
        <a:lstStyle/>
        <a:p>
          <a:r>
            <a:rPr lang="fr-BE" dirty="0"/>
            <a:t>Truck</a:t>
          </a:r>
        </a:p>
      </dgm:t>
    </dgm:pt>
    <dgm:pt modelId="{E6180DE7-9BCF-46F4-BC4F-47D288969906}" type="parTrans" cxnId="{D06A2CFA-A952-48A3-B8BC-F50AB28A4B48}">
      <dgm:prSet/>
      <dgm:spPr/>
      <dgm:t>
        <a:bodyPr/>
        <a:lstStyle/>
        <a:p>
          <a:endParaRPr lang="fr-BE"/>
        </a:p>
      </dgm:t>
    </dgm:pt>
    <dgm:pt modelId="{AD45432B-4491-49B4-BE66-6AB0904A214B}" type="sibTrans" cxnId="{D06A2CFA-A952-48A3-B8BC-F50AB28A4B48}">
      <dgm:prSet/>
      <dgm:spPr/>
      <dgm:t>
        <a:bodyPr/>
        <a:lstStyle/>
        <a:p>
          <a:endParaRPr lang="fr-BE"/>
        </a:p>
      </dgm:t>
    </dgm:pt>
    <dgm:pt modelId="{0EE9C20C-E968-41C9-BA1F-06C11C7623AB}" type="pres">
      <dgm:prSet presAssocID="{191637E7-E3B4-4308-AB0B-D5FD41D56003}" presName="hierChild1" presStyleCnt="0">
        <dgm:presLayoutVars>
          <dgm:orgChart val="1"/>
          <dgm:chPref val="1"/>
          <dgm:dir/>
          <dgm:animOne val="branch"/>
          <dgm:animLvl val="lvl"/>
          <dgm:resizeHandles/>
        </dgm:presLayoutVars>
      </dgm:prSet>
      <dgm:spPr/>
    </dgm:pt>
    <dgm:pt modelId="{9FB98BA0-7348-4252-AD25-43777A867F06}" type="pres">
      <dgm:prSet presAssocID="{84F05198-8CF3-42E8-8EB5-BA3BD69B94AF}" presName="hierRoot1" presStyleCnt="0">
        <dgm:presLayoutVars>
          <dgm:hierBranch val="init"/>
        </dgm:presLayoutVars>
      </dgm:prSet>
      <dgm:spPr/>
    </dgm:pt>
    <dgm:pt modelId="{7278511B-07DE-4219-9F6F-8BF7F3BCB257}" type="pres">
      <dgm:prSet presAssocID="{84F05198-8CF3-42E8-8EB5-BA3BD69B94AF}" presName="rootComposite1" presStyleCnt="0"/>
      <dgm:spPr/>
    </dgm:pt>
    <dgm:pt modelId="{85CB8009-831F-417C-8E3F-48C1584FE37B}" type="pres">
      <dgm:prSet presAssocID="{84F05198-8CF3-42E8-8EB5-BA3BD69B94AF}" presName="rootText1" presStyleLbl="node0" presStyleIdx="0" presStyleCnt="1">
        <dgm:presLayoutVars>
          <dgm:chPref val="3"/>
        </dgm:presLayoutVars>
      </dgm:prSet>
      <dgm:spPr>
        <a:prstGeom prst="flowChartAlternateProcess">
          <a:avLst/>
        </a:prstGeom>
      </dgm:spPr>
    </dgm:pt>
    <dgm:pt modelId="{C8F28F2C-570D-415C-9BB6-622E8CFA98F3}" type="pres">
      <dgm:prSet presAssocID="{84F05198-8CF3-42E8-8EB5-BA3BD69B94AF}" presName="rootConnector1" presStyleLbl="node1" presStyleIdx="0" presStyleCnt="0"/>
      <dgm:spPr/>
    </dgm:pt>
    <dgm:pt modelId="{00824F5E-66F3-4A28-BE25-3BA8D1781D24}" type="pres">
      <dgm:prSet presAssocID="{84F05198-8CF3-42E8-8EB5-BA3BD69B94AF}" presName="hierChild2" presStyleCnt="0"/>
      <dgm:spPr/>
    </dgm:pt>
    <dgm:pt modelId="{2ADB2907-BEF6-44F9-B5A3-2B2BA4DC50D4}" type="pres">
      <dgm:prSet presAssocID="{3EB575DD-E3DD-475C-865D-77E0E133FB20}" presName="Name37" presStyleLbl="parChTrans1D2" presStyleIdx="0" presStyleCnt="3"/>
      <dgm:spPr/>
    </dgm:pt>
    <dgm:pt modelId="{7B7D5174-7C2D-41FA-B4D2-B4A364C84BD3}" type="pres">
      <dgm:prSet presAssocID="{B1AE6965-001B-4A4D-AB34-B8C5AC147374}" presName="hierRoot2" presStyleCnt="0">
        <dgm:presLayoutVars>
          <dgm:hierBranch val="init"/>
        </dgm:presLayoutVars>
      </dgm:prSet>
      <dgm:spPr/>
    </dgm:pt>
    <dgm:pt modelId="{48F1B77E-9500-415C-85AE-4D6C91999415}" type="pres">
      <dgm:prSet presAssocID="{B1AE6965-001B-4A4D-AB34-B8C5AC147374}" presName="rootComposite" presStyleCnt="0"/>
      <dgm:spPr/>
    </dgm:pt>
    <dgm:pt modelId="{72E00B33-6386-4FAE-9395-07C3A1DE905D}" type="pres">
      <dgm:prSet presAssocID="{B1AE6965-001B-4A4D-AB34-B8C5AC147374}" presName="rootText" presStyleLbl="node2" presStyleIdx="0" presStyleCnt="3" custLinFactNeighborX="-46944">
        <dgm:presLayoutVars>
          <dgm:chPref val="3"/>
        </dgm:presLayoutVars>
      </dgm:prSet>
      <dgm:spPr>
        <a:prstGeom prst="flowChartAlternateProcess">
          <a:avLst/>
        </a:prstGeom>
      </dgm:spPr>
    </dgm:pt>
    <dgm:pt modelId="{E16068AC-8626-488D-99E3-839A2090D5EF}" type="pres">
      <dgm:prSet presAssocID="{B1AE6965-001B-4A4D-AB34-B8C5AC147374}" presName="rootConnector" presStyleLbl="node2" presStyleIdx="0" presStyleCnt="3"/>
      <dgm:spPr/>
    </dgm:pt>
    <dgm:pt modelId="{28157305-4457-44E1-AD33-ADBEB8A387BC}" type="pres">
      <dgm:prSet presAssocID="{B1AE6965-001B-4A4D-AB34-B8C5AC147374}" presName="hierChild4" presStyleCnt="0"/>
      <dgm:spPr/>
    </dgm:pt>
    <dgm:pt modelId="{A8167612-5A5C-4259-A9FA-0E511AC440D4}" type="pres">
      <dgm:prSet presAssocID="{D0E6E46E-C39E-4922-A4DD-36F93E1C1525}" presName="Name37" presStyleLbl="parChTrans1D3" presStyleIdx="0" presStyleCnt="15"/>
      <dgm:spPr/>
    </dgm:pt>
    <dgm:pt modelId="{B68ADB8C-D7D1-4FFB-ABF8-026F987BDF66}" type="pres">
      <dgm:prSet presAssocID="{C13DD44D-613E-47C4-BD59-9B2B941BA976}" presName="hierRoot2" presStyleCnt="0">
        <dgm:presLayoutVars>
          <dgm:hierBranch val="init"/>
        </dgm:presLayoutVars>
      </dgm:prSet>
      <dgm:spPr/>
    </dgm:pt>
    <dgm:pt modelId="{9084A730-C8E9-4FE2-9D43-0E0D62029BC1}" type="pres">
      <dgm:prSet presAssocID="{C13DD44D-613E-47C4-BD59-9B2B941BA976}" presName="rootComposite" presStyleCnt="0"/>
      <dgm:spPr/>
    </dgm:pt>
    <dgm:pt modelId="{6A831034-9C71-47B6-AC6F-A747A4CDB941}" type="pres">
      <dgm:prSet presAssocID="{C13DD44D-613E-47C4-BD59-9B2B941BA976}" presName="rootText" presStyleLbl="node3" presStyleIdx="0" presStyleCnt="15" custLinFactNeighborX="-27873">
        <dgm:presLayoutVars>
          <dgm:chPref val="3"/>
        </dgm:presLayoutVars>
      </dgm:prSet>
      <dgm:spPr>
        <a:prstGeom prst="flowChartAlternateProcess">
          <a:avLst/>
        </a:prstGeom>
      </dgm:spPr>
    </dgm:pt>
    <dgm:pt modelId="{653D5917-37BB-4D1C-81E6-4178F86F8910}" type="pres">
      <dgm:prSet presAssocID="{C13DD44D-613E-47C4-BD59-9B2B941BA976}" presName="rootConnector" presStyleLbl="node3" presStyleIdx="0" presStyleCnt="15"/>
      <dgm:spPr/>
    </dgm:pt>
    <dgm:pt modelId="{25281F35-11D5-43F1-B69E-2B50543B263C}" type="pres">
      <dgm:prSet presAssocID="{C13DD44D-613E-47C4-BD59-9B2B941BA976}" presName="hierChild4" presStyleCnt="0"/>
      <dgm:spPr/>
    </dgm:pt>
    <dgm:pt modelId="{65768C50-AC82-403E-96BB-863D52C8290D}" type="pres">
      <dgm:prSet presAssocID="{C13DD44D-613E-47C4-BD59-9B2B941BA976}" presName="hierChild5" presStyleCnt="0"/>
      <dgm:spPr/>
    </dgm:pt>
    <dgm:pt modelId="{8CE0B4F6-CA3E-4F02-8744-8B0933A4C2AB}" type="pres">
      <dgm:prSet presAssocID="{838666FC-3675-4478-BA86-AB6456F62CF5}" presName="Name37" presStyleLbl="parChTrans1D3" presStyleIdx="1" presStyleCnt="15"/>
      <dgm:spPr/>
    </dgm:pt>
    <dgm:pt modelId="{F38437B1-AE01-4FF8-A0A9-41F82B649282}" type="pres">
      <dgm:prSet presAssocID="{63BA974C-648B-493B-9592-65082C95EA6E}" presName="hierRoot2" presStyleCnt="0">
        <dgm:presLayoutVars>
          <dgm:hierBranch val="init"/>
        </dgm:presLayoutVars>
      </dgm:prSet>
      <dgm:spPr/>
    </dgm:pt>
    <dgm:pt modelId="{E453E399-E5AE-4695-B7B1-D16C7AAAC3FE}" type="pres">
      <dgm:prSet presAssocID="{63BA974C-648B-493B-9592-65082C95EA6E}" presName="rootComposite" presStyleCnt="0"/>
      <dgm:spPr/>
    </dgm:pt>
    <dgm:pt modelId="{56613D7A-17F4-4BB5-A8A4-691F18BA8191}" type="pres">
      <dgm:prSet presAssocID="{63BA974C-648B-493B-9592-65082C95EA6E}" presName="rootText" presStyleLbl="node3" presStyleIdx="1" presStyleCnt="15" custLinFactNeighborX="-27873">
        <dgm:presLayoutVars>
          <dgm:chPref val="3"/>
        </dgm:presLayoutVars>
      </dgm:prSet>
      <dgm:spPr>
        <a:prstGeom prst="flowChartAlternateProcess">
          <a:avLst/>
        </a:prstGeom>
      </dgm:spPr>
    </dgm:pt>
    <dgm:pt modelId="{5FB12EBD-A5B9-4E4E-805E-49376A430978}" type="pres">
      <dgm:prSet presAssocID="{63BA974C-648B-493B-9592-65082C95EA6E}" presName="rootConnector" presStyleLbl="node3" presStyleIdx="1" presStyleCnt="15"/>
      <dgm:spPr/>
    </dgm:pt>
    <dgm:pt modelId="{2A7E096D-8AE9-4AB9-A38F-35CF76D8A88B}" type="pres">
      <dgm:prSet presAssocID="{63BA974C-648B-493B-9592-65082C95EA6E}" presName="hierChild4" presStyleCnt="0"/>
      <dgm:spPr/>
    </dgm:pt>
    <dgm:pt modelId="{0E4D616F-8C9E-49DA-BF2A-0D040D92BF1D}" type="pres">
      <dgm:prSet presAssocID="{63BA974C-648B-493B-9592-65082C95EA6E}" presName="hierChild5" presStyleCnt="0"/>
      <dgm:spPr/>
    </dgm:pt>
    <dgm:pt modelId="{AFC0FB12-C205-4B2C-B6A5-A9C8749835B2}" type="pres">
      <dgm:prSet presAssocID="{7A563D32-33A3-40F3-9ADE-954794504FDE}" presName="Name37" presStyleLbl="parChTrans1D3" presStyleIdx="2" presStyleCnt="15"/>
      <dgm:spPr/>
    </dgm:pt>
    <dgm:pt modelId="{73694DDE-AD68-46E3-B953-A17AB5BEC5A8}" type="pres">
      <dgm:prSet presAssocID="{F5DD83D7-DCE3-4CD4-8EF4-2DB3EEF2C806}" presName="hierRoot2" presStyleCnt="0">
        <dgm:presLayoutVars>
          <dgm:hierBranch val="init"/>
        </dgm:presLayoutVars>
      </dgm:prSet>
      <dgm:spPr/>
    </dgm:pt>
    <dgm:pt modelId="{961A76D7-870C-4583-8CF0-98039118AA36}" type="pres">
      <dgm:prSet presAssocID="{F5DD83D7-DCE3-4CD4-8EF4-2DB3EEF2C806}" presName="rootComposite" presStyleCnt="0"/>
      <dgm:spPr/>
    </dgm:pt>
    <dgm:pt modelId="{B3742F30-DCAC-4859-B014-3D48E5E8DA81}" type="pres">
      <dgm:prSet presAssocID="{F5DD83D7-DCE3-4CD4-8EF4-2DB3EEF2C806}" presName="rootText" presStyleLbl="node3" presStyleIdx="2" presStyleCnt="15" custLinFactNeighborX="-27873">
        <dgm:presLayoutVars>
          <dgm:chPref val="3"/>
        </dgm:presLayoutVars>
      </dgm:prSet>
      <dgm:spPr>
        <a:prstGeom prst="flowChartAlternateProcess">
          <a:avLst/>
        </a:prstGeom>
      </dgm:spPr>
    </dgm:pt>
    <dgm:pt modelId="{C9A9BF21-EB46-4C4D-93D7-922953EA7941}" type="pres">
      <dgm:prSet presAssocID="{F5DD83D7-DCE3-4CD4-8EF4-2DB3EEF2C806}" presName="rootConnector" presStyleLbl="node3" presStyleIdx="2" presStyleCnt="15"/>
      <dgm:spPr/>
    </dgm:pt>
    <dgm:pt modelId="{EB11B81D-C8C3-48C8-9AE0-94FFC473C04B}" type="pres">
      <dgm:prSet presAssocID="{F5DD83D7-DCE3-4CD4-8EF4-2DB3EEF2C806}" presName="hierChild4" presStyleCnt="0"/>
      <dgm:spPr/>
    </dgm:pt>
    <dgm:pt modelId="{D823801A-2717-4B09-A2C0-745E0F85C887}" type="pres">
      <dgm:prSet presAssocID="{F5DD83D7-DCE3-4CD4-8EF4-2DB3EEF2C806}" presName="hierChild5" presStyleCnt="0"/>
      <dgm:spPr/>
    </dgm:pt>
    <dgm:pt modelId="{D36D9810-53B1-4D32-929D-24A4E96FE924}" type="pres">
      <dgm:prSet presAssocID="{E3AFE054-8635-4609-9A84-A1F3FAD3E15C}" presName="Name37" presStyleLbl="parChTrans1D3" presStyleIdx="3" presStyleCnt="15"/>
      <dgm:spPr/>
    </dgm:pt>
    <dgm:pt modelId="{E4645481-C1EA-472E-BBE0-435AD1956429}" type="pres">
      <dgm:prSet presAssocID="{04E5EA76-1FE7-4C90-944C-6323B8CC2E92}" presName="hierRoot2" presStyleCnt="0">
        <dgm:presLayoutVars>
          <dgm:hierBranch val="init"/>
        </dgm:presLayoutVars>
      </dgm:prSet>
      <dgm:spPr/>
    </dgm:pt>
    <dgm:pt modelId="{437BE313-56C7-4F23-8722-F993F1C70958}" type="pres">
      <dgm:prSet presAssocID="{04E5EA76-1FE7-4C90-944C-6323B8CC2E92}" presName="rootComposite" presStyleCnt="0"/>
      <dgm:spPr/>
    </dgm:pt>
    <dgm:pt modelId="{8144642B-F62A-4A4B-AEAD-4E08FA09C38D}" type="pres">
      <dgm:prSet presAssocID="{04E5EA76-1FE7-4C90-944C-6323B8CC2E92}" presName="rootText" presStyleLbl="node3" presStyleIdx="3" presStyleCnt="15" custLinFactNeighborX="-27873">
        <dgm:presLayoutVars>
          <dgm:chPref val="3"/>
        </dgm:presLayoutVars>
      </dgm:prSet>
      <dgm:spPr>
        <a:prstGeom prst="flowChartAlternateProcess">
          <a:avLst/>
        </a:prstGeom>
      </dgm:spPr>
    </dgm:pt>
    <dgm:pt modelId="{729CDD6C-6604-4AAE-AB03-1C92C16F8A47}" type="pres">
      <dgm:prSet presAssocID="{04E5EA76-1FE7-4C90-944C-6323B8CC2E92}" presName="rootConnector" presStyleLbl="node3" presStyleIdx="3" presStyleCnt="15"/>
      <dgm:spPr/>
    </dgm:pt>
    <dgm:pt modelId="{684F71E8-81B5-48D9-B3CA-81CB547C7517}" type="pres">
      <dgm:prSet presAssocID="{04E5EA76-1FE7-4C90-944C-6323B8CC2E92}" presName="hierChild4" presStyleCnt="0"/>
      <dgm:spPr/>
    </dgm:pt>
    <dgm:pt modelId="{5F37409C-933B-4BAE-AB8B-F6B7A0F6916C}" type="pres">
      <dgm:prSet presAssocID="{04E5EA76-1FE7-4C90-944C-6323B8CC2E92}" presName="hierChild5" presStyleCnt="0"/>
      <dgm:spPr/>
    </dgm:pt>
    <dgm:pt modelId="{4B87EAF4-0B87-45B5-86B5-A85F5F566B64}" type="pres">
      <dgm:prSet presAssocID="{908E39A2-E65C-48AD-AED9-33E654F2CAA1}" presName="Name37" presStyleLbl="parChTrans1D3" presStyleIdx="4" presStyleCnt="15"/>
      <dgm:spPr/>
    </dgm:pt>
    <dgm:pt modelId="{BD018762-9D5F-4CAC-A596-46E4A7F04C85}" type="pres">
      <dgm:prSet presAssocID="{AF581EF4-DDDC-496A-9A9F-485F26A39A8E}" presName="hierRoot2" presStyleCnt="0">
        <dgm:presLayoutVars>
          <dgm:hierBranch val="init"/>
        </dgm:presLayoutVars>
      </dgm:prSet>
      <dgm:spPr/>
    </dgm:pt>
    <dgm:pt modelId="{A9229DBE-312D-4C5E-A462-0B4D3E526B3F}" type="pres">
      <dgm:prSet presAssocID="{AF581EF4-DDDC-496A-9A9F-485F26A39A8E}" presName="rootComposite" presStyleCnt="0"/>
      <dgm:spPr/>
    </dgm:pt>
    <dgm:pt modelId="{06EAA2D5-2C7E-4BDE-90B6-21DCE4BC5076}" type="pres">
      <dgm:prSet presAssocID="{AF581EF4-DDDC-496A-9A9F-485F26A39A8E}" presName="rootText" presStyleLbl="node3" presStyleIdx="4" presStyleCnt="15" custLinFactNeighborX="-27873">
        <dgm:presLayoutVars>
          <dgm:chPref val="3"/>
        </dgm:presLayoutVars>
      </dgm:prSet>
      <dgm:spPr>
        <a:prstGeom prst="flowChartAlternateProcess">
          <a:avLst/>
        </a:prstGeom>
      </dgm:spPr>
    </dgm:pt>
    <dgm:pt modelId="{948DDCA2-9224-4B06-97EA-462FFF16E0B5}" type="pres">
      <dgm:prSet presAssocID="{AF581EF4-DDDC-496A-9A9F-485F26A39A8E}" presName="rootConnector" presStyleLbl="node3" presStyleIdx="4" presStyleCnt="15"/>
      <dgm:spPr/>
    </dgm:pt>
    <dgm:pt modelId="{94DE8CDF-E687-4332-B198-38A7CC37008A}" type="pres">
      <dgm:prSet presAssocID="{AF581EF4-DDDC-496A-9A9F-485F26A39A8E}" presName="hierChild4" presStyleCnt="0"/>
      <dgm:spPr/>
    </dgm:pt>
    <dgm:pt modelId="{2BF29A81-7BBD-4C7C-A576-E574DE3EB7F6}" type="pres">
      <dgm:prSet presAssocID="{AF581EF4-DDDC-496A-9A9F-485F26A39A8E}" presName="hierChild5" presStyleCnt="0"/>
      <dgm:spPr/>
    </dgm:pt>
    <dgm:pt modelId="{56432956-210A-4579-BED0-CF78AECF4581}" type="pres">
      <dgm:prSet presAssocID="{B1AE6965-001B-4A4D-AB34-B8C5AC147374}" presName="hierChild5" presStyleCnt="0"/>
      <dgm:spPr/>
    </dgm:pt>
    <dgm:pt modelId="{CCD43CD0-0D16-41FB-8FAD-C6648BF70F70}" type="pres">
      <dgm:prSet presAssocID="{96E20AC0-BA67-4587-9B26-424DF6E00708}" presName="Name37" presStyleLbl="parChTrans1D2" presStyleIdx="1" presStyleCnt="3"/>
      <dgm:spPr/>
    </dgm:pt>
    <dgm:pt modelId="{38B6DB4A-3B1B-4E8C-8787-ABD90595E7FB}" type="pres">
      <dgm:prSet presAssocID="{F0E393CA-1584-4C1C-8D41-A2B3A1DD0C25}" presName="hierRoot2" presStyleCnt="0">
        <dgm:presLayoutVars>
          <dgm:hierBranch val="init"/>
        </dgm:presLayoutVars>
      </dgm:prSet>
      <dgm:spPr/>
    </dgm:pt>
    <dgm:pt modelId="{E29D72D6-3460-41DA-8450-B4892233697D}" type="pres">
      <dgm:prSet presAssocID="{F0E393CA-1584-4C1C-8D41-A2B3A1DD0C25}" presName="rootComposite" presStyleCnt="0"/>
      <dgm:spPr/>
    </dgm:pt>
    <dgm:pt modelId="{74E5F807-5224-412E-A96A-96A556251D60}" type="pres">
      <dgm:prSet presAssocID="{F0E393CA-1584-4C1C-8D41-A2B3A1DD0C25}" presName="rootText" presStyleLbl="node2" presStyleIdx="1" presStyleCnt="3">
        <dgm:presLayoutVars>
          <dgm:chPref val="3"/>
        </dgm:presLayoutVars>
      </dgm:prSet>
      <dgm:spPr>
        <a:prstGeom prst="flowChartAlternateProcess">
          <a:avLst/>
        </a:prstGeom>
      </dgm:spPr>
    </dgm:pt>
    <dgm:pt modelId="{98CB216E-3183-49C2-A484-CAB737E3F055}" type="pres">
      <dgm:prSet presAssocID="{F0E393CA-1584-4C1C-8D41-A2B3A1DD0C25}" presName="rootConnector" presStyleLbl="node2" presStyleIdx="1" presStyleCnt="3"/>
      <dgm:spPr/>
    </dgm:pt>
    <dgm:pt modelId="{35F8C305-8221-473A-B0EF-415B166E12DE}" type="pres">
      <dgm:prSet presAssocID="{F0E393CA-1584-4C1C-8D41-A2B3A1DD0C25}" presName="hierChild4" presStyleCnt="0"/>
      <dgm:spPr/>
    </dgm:pt>
    <dgm:pt modelId="{74C91597-622C-410D-91EB-46234BBA1973}" type="pres">
      <dgm:prSet presAssocID="{E67F517D-EF62-459B-BFD9-FDD12683B690}" presName="Name37" presStyleLbl="parChTrans1D3" presStyleIdx="5" presStyleCnt="15"/>
      <dgm:spPr/>
    </dgm:pt>
    <dgm:pt modelId="{3EAF9EBB-DC7B-4866-98CA-4E108A313128}" type="pres">
      <dgm:prSet presAssocID="{0254DBB9-0286-4C7D-8666-12C8249A6A89}" presName="hierRoot2" presStyleCnt="0">
        <dgm:presLayoutVars>
          <dgm:hierBranch val="init"/>
        </dgm:presLayoutVars>
      </dgm:prSet>
      <dgm:spPr/>
    </dgm:pt>
    <dgm:pt modelId="{E144B6CD-706A-461B-B09B-26FDABB565CD}" type="pres">
      <dgm:prSet presAssocID="{0254DBB9-0286-4C7D-8666-12C8249A6A89}" presName="rootComposite" presStyleCnt="0"/>
      <dgm:spPr/>
    </dgm:pt>
    <dgm:pt modelId="{115FB43C-BBF7-46DE-AC3E-42BDF3806B45}" type="pres">
      <dgm:prSet presAssocID="{0254DBB9-0286-4C7D-8666-12C8249A6A89}" presName="rootText" presStyleLbl="node3" presStyleIdx="5" presStyleCnt="15" custLinFactNeighborX="19071">
        <dgm:presLayoutVars>
          <dgm:chPref val="3"/>
        </dgm:presLayoutVars>
      </dgm:prSet>
      <dgm:spPr>
        <a:prstGeom prst="flowChartAlternateProcess">
          <a:avLst/>
        </a:prstGeom>
      </dgm:spPr>
    </dgm:pt>
    <dgm:pt modelId="{E937B757-395A-4B27-AF06-1D188D254BF9}" type="pres">
      <dgm:prSet presAssocID="{0254DBB9-0286-4C7D-8666-12C8249A6A89}" presName="rootConnector" presStyleLbl="node3" presStyleIdx="5" presStyleCnt="15"/>
      <dgm:spPr/>
    </dgm:pt>
    <dgm:pt modelId="{75CA212A-D66F-4ED1-8756-CF6E318A20B2}" type="pres">
      <dgm:prSet presAssocID="{0254DBB9-0286-4C7D-8666-12C8249A6A89}" presName="hierChild4" presStyleCnt="0"/>
      <dgm:spPr/>
    </dgm:pt>
    <dgm:pt modelId="{4F69F804-9FAC-4869-9087-388CF67DB8FE}" type="pres">
      <dgm:prSet presAssocID="{0254DBB9-0286-4C7D-8666-12C8249A6A89}" presName="hierChild5" presStyleCnt="0"/>
      <dgm:spPr/>
    </dgm:pt>
    <dgm:pt modelId="{8CFC3D68-2072-4D20-8100-B74305677337}" type="pres">
      <dgm:prSet presAssocID="{98A0DB54-090F-47EB-AB49-5B2F64651A26}" presName="Name37" presStyleLbl="parChTrans1D3" presStyleIdx="6" presStyleCnt="15"/>
      <dgm:spPr/>
    </dgm:pt>
    <dgm:pt modelId="{C151390E-E6A5-45F4-B738-FFF303EED80D}" type="pres">
      <dgm:prSet presAssocID="{2319EB0B-39AC-48E7-BF1F-BC68F2A4E1DB}" presName="hierRoot2" presStyleCnt="0">
        <dgm:presLayoutVars>
          <dgm:hierBranch val="init"/>
        </dgm:presLayoutVars>
      </dgm:prSet>
      <dgm:spPr/>
    </dgm:pt>
    <dgm:pt modelId="{5DFA2A13-2128-418C-83C5-E4034410EAAA}" type="pres">
      <dgm:prSet presAssocID="{2319EB0B-39AC-48E7-BF1F-BC68F2A4E1DB}" presName="rootComposite" presStyleCnt="0"/>
      <dgm:spPr/>
    </dgm:pt>
    <dgm:pt modelId="{C7DED732-02CB-4B03-BA26-8F23429A13F7}" type="pres">
      <dgm:prSet presAssocID="{2319EB0B-39AC-48E7-BF1F-BC68F2A4E1DB}" presName="rootText" presStyleLbl="node3" presStyleIdx="6" presStyleCnt="15" custLinFactNeighborX="19071">
        <dgm:presLayoutVars>
          <dgm:chPref val="3"/>
        </dgm:presLayoutVars>
      </dgm:prSet>
      <dgm:spPr>
        <a:prstGeom prst="flowChartAlternateProcess">
          <a:avLst/>
        </a:prstGeom>
      </dgm:spPr>
    </dgm:pt>
    <dgm:pt modelId="{705B7759-CEB9-4D8F-A6DE-D465C92CC20F}" type="pres">
      <dgm:prSet presAssocID="{2319EB0B-39AC-48E7-BF1F-BC68F2A4E1DB}" presName="rootConnector" presStyleLbl="node3" presStyleIdx="6" presStyleCnt="15"/>
      <dgm:spPr/>
    </dgm:pt>
    <dgm:pt modelId="{4E47E152-5BB3-45F3-B614-0E41A46A28C4}" type="pres">
      <dgm:prSet presAssocID="{2319EB0B-39AC-48E7-BF1F-BC68F2A4E1DB}" presName="hierChild4" presStyleCnt="0"/>
      <dgm:spPr/>
    </dgm:pt>
    <dgm:pt modelId="{4065A0CB-1E97-41F6-BE6E-D96FD5085189}" type="pres">
      <dgm:prSet presAssocID="{2319EB0B-39AC-48E7-BF1F-BC68F2A4E1DB}" presName="hierChild5" presStyleCnt="0"/>
      <dgm:spPr/>
    </dgm:pt>
    <dgm:pt modelId="{C7B9D0D9-9F00-4126-AA24-6BD677A479FC}" type="pres">
      <dgm:prSet presAssocID="{AC0987AA-3CDA-42A7-AB7E-ED7824BEB9CE}" presName="Name37" presStyleLbl="parChTrans1D3" presStyleIdx="7" presStyleCnt="15"/>
      <dgm:spPr/>
    </dgm:pt>
    <dgm:pt modelId="{B3D8B8FE-C472-4446-8990-32476E442D85}" type="pres">
      <dgm:prSet presAssocID="{CA4208FA-CC57-4ED3-B651-EC200524E270}" presName="hierRoot2" presStyleCnt="0">
        <dgm:presLayoutVars>
          <dgm:hierBranch val="init"/>
        </dgm:presLayoutVars>
      </dgm:prSet>
      <dgm:spPr/>
    </dgm:pt>
    <dgm:pt modelId="{1225A0FE-544A-4FC7-A3ED-2472341EAAD8}" type="pres">
      <dgm:prSet presAssocID="{CA4208FA-CC57-4ED3-B651-EC200524E270}" presName="rootComposite" presStyleCnt="0"/>
      <dgm:spPr/>
    </dgm:pt>
    <dgm:pt modelId="{6A292B4F-A078-4C27-9751-D71BEED49CFA}" type="pres">
      <dgm:prSet presAssocID="{CA4208FA-CC57-4ED3-B651-EC200524E270}" presName="rootText" presStyleLbl="node3" presStyleIdx="7" presStyleCnt="15" custLinFactNeighborX="19071">
        <dgm:presLayoutVars>
          <dgm:chPref val="3"/>
        </dgm:presLayoutVars>
      </dgm:prSet>
      <dgm:spPr>
        <a:prstGeom prst="flowChartAlternateProcess">
          <a:avLst/>
        </a:prstGeom>
      </dgm:spPr>
    </dgm:pt>
    <dgm:pt modelId="{55B6BBC5-9B64-417B-8308-CE28283A7FA7}" type="pres">
      <dgm:prSet presAssocID="{CA4208FA-CC57-4ED3-B651-EC200524E270}" presName="rootConnector" presStyleLbl="node3" presStyleIdx="7" presStyleCnt="15"/>
      <dgm:spPr/>
    </dgm:pt>
    <dgm:pt modelId="{4BE629CF-2B08-4798-92DA-58E9227BB215}" type="pres">
      <dgm:prSet presAssocID="{CA4208FA-CC57-4ED3-B651-EC200524E270}" presName="hierChild4" presStyleCnt="0"/>
      <dgm:spPr/>
    </dgm:pt>
    <dgm:pt modelId="{70121DFB-B022-49C2-8F90-ABE94A77E73C}" type="pres">
      <dgm:prSet presAssocID="{CA4208FA-CC57-4ED3-B651-EC200524E270}" presName="hierChild5" presStyleCnt="0"/>
      <dgm:spPr/>
    </dgm:pt>
    <dgm:pt modelId="{8E6CC30C-ECE6-4CE3-8E0D-D4DD0ABE3C27}" type="pres">
      <dgm:prSet presAssocID="{A68CA705-BBA6-4597-8704-A294B8BA104F}" presName="Name37" presStyleLbl="parChTrans1D3" presStyleIdx="8" presStyleCnt="15"/>
      <dgm:spPr/>
    </dgm:pt>
    <dgm:pt modelId="{7303B727-FDAF-4B00-9161-D0E0035B5E50}" type="pres">
      <dgm:prSet presAssocID="{0789F98D-8F57-4B7B-9504-61A41EAF9575}" presName="hierRoot2" presStyleCnt="0">
        <dgm:presLayoutVars>
          <dgm:hierBranch val="init"/>
        </dgm:presLayoutVars>
      </dgm:prSet>
      <dgm:spPr/>
    </dgm:pt>
    <dgm:pt modelId="{5A2EDF2F-78CE-4795-A0CE-341F709919DD}" type="pres">
      <dgm:prSet presAssocID="{0789F98D-8F57-4B7B-9504-61A41EAF9575}" presName="rootComposite" presStyleCnt="0"/>
      <dgm:spPr/>
    </dgm:pt>
    <dgm:pt modelId="{5797F1E1-B893-46C9-96DC-AA1A5091CA0D}" type="pres">
      <dgm:prSet presAssocID="{0789F98D-8F57-4B7B-9504-61A41EAF9575}" presName="rootText" presStyleLbl="node3" presStyleIdx="8" presStyleCnt="15" custLinFactNeighborX="19071">
        <dgm:presLayoutVars>
          <dgm:chPref val="3"/>
        </dgm:presLayoutVars>
      </dgm:prSet>
      <dgm:spPr>
        <a:prstGeom prst="flowChartAlternateProcess">
          <a:avLst/>
        </a:prstGeom>
      </dgm:spPr>
    </dgm:pt>
    <dgm:pt modelId="{E9C94781-B48D-4514-8571-5A1B9C29F409}" type="pres">
      <dgm:prSet presAssocID="{0789F98D-8F57-4B7B-9504-61A41EAF9575}" presName="rootConnector" presStyleLbl="node3" presStyleIdx="8" presStyleCnt="15"/>
      <dgm:spPr/>
    </dgm:pt>
    <dgm:pt modelId="{F4502003-2309-46E5-B8D2-7FF491AAC7D0}" type="pres">
      <dgm:prSet presAssocID="{0789F98D-8F57-4B7B-9504-61A41EAF9575}" presName="hierChild4" presStyleCnt="0"/>
      <dgm:spPr/>
    </dgm:pt>
    <dgm:pt modelId="{F9C290BB-E654-4544-A96C-A155EC5EA357}" type="pres">
      <dgm:prSet presAssocID="{0789F98D-8F57-4B7B-9504-61A41EAF9575}" presName="hierChild5" presStyleCnt="0"/>
      <dgm:spPr/>
    </dgm:pt>
    <dgm:pt modelId="{8EECA0F6-D608-468A-97F3-CC88ADEFD196}" type="pres">
      <dgm:prSet presAssocID="{3DECE780-7553-40BA-BEEB-93A92BCFD43E}" presName="Name37" presStyleLbl="parChTrans1D3" presStyleIdx="9" presStyleCnt="15"/>
      <dgm:spPr/>
    </dgm:pt>
    <dgm:pt modelId="{F6010C18-8947-4F40-8EFC-9ABF62F725A9}" type="pres">
      <dgm:prSet presAssocID="{08424254-5B32-401D-94A2-267D613B723C}" presName="hierRoot2" presStyleCnt="0">
        <dgm:presLayoutVars>
          <dgm:hierBranch val="init"/>
        </dgm:presLayoutVars>
      </dgm:prSet>
      <dgm:spPr/>
    </dgm:pt>
    <dgm:pt modelId="{659A74B3-B0AE-413F-8E75-AFDF7FFDD021}" type="pres">
      <dgm:prSet presAssocID="{08424254-5B32-401D-94A2-267D613B723C}" presName="rootComposite" presStyleCnt="0"/>
      <dgm:spPr/>
    </dgm:pt>
    <dgm:pt modelId="{2CB52A9F-1060-4D46-9164-BEDAC5CFB98B}" type="pres">
      <dgm:prSet presAssocID="{08424254-5B32-401D-94A2-267D613B723C}" presName="rootText" presStyleLbl="node3" presStyleIdx="9" presStyleCnt="15" custLinFactNeighborX="19071">
        <dgm:presLayoutVars>
          <dgm:chPref val="3"/>
        </dgm:presLayoutVars>
      </dgm:prSet>
      <dgm:spPr>
        <a:prstGeom prst="flowChartAlternateProcess">
          <a:avLst/>
        </a:prstGeom>
      </dgm:spPr>
    </dgm:pt>
    <dgm:pt modelId="{4CB8B585-DDAE-4D07-BA2B-3A547E295B9B}" type="pres">
      <dgm:prSet presAssocID="{08424254-5B32-401D-94A2-267D613B723C}" presName="rootConnector" presStyleLbl="node3" presStyleIdx="9" presStyleCnt="15"/>
      <dgm:spPr/>
    </dgm:pt>
    <dgm:pt modelId="{64D3BA26-976D-415B-8304-B46004140F02}" type="pres">
      <dgm:prSet presAssocID="{08424254-5B32-401D-94A2-267D613B723C}" presName="hierChild4" presStyleCnt="0"/>
      <dgm:spPr/>
    </dgm:pt>
    <dgm:pt modelId="{07D1ECB1-CF22-4F13-80D3-E94CD9993B9D}" type="pres">
      <dgm:prSet presAssocID="{08424254-5B32-401D-94A2-267D613B723C}" presName="hierChild5" presStyleCnt="0"/>
      <dgm:spPr/>
    </dgm:pt>
    <dgm:pt modelId="{75325662-D137-47B0-A869-6409215194ED}" type="pres">
      <dgm:prSet presAssocID="{96A7A040-2E19-4ACF-9B20-708717A61F57}" presName="Name37" presStyleLbl="parChTrans1D3" presStyleIdx="10" presStyleCnt="15"/>
      <dgm:spPr/>
    </dgm:pt>
    <dgm:pt modelId="{A86CF092-A169-4236-8983-AAA896AF1C80}" type="pres">
      <dgm:prSet presAssocID="{4389FC38-934B-4D81-9281-D38E6CB43384}" presName="hierRoot2" presStyleCnt="0">
        <dgm:presLayoutVars>
          <dgm:hierBranch val="init"/>
        </dgm:presLayoutVars>
      </dgm:prSet>
      <dgm:spPr/>
    </dgm:pt>
    <dgm:pt modelId="{794FFF37-305C-4043-A6AA-F2D88371839F}" type="pres">
      <dgm:prSet presAssocID="{4389FC38-934B-4D81-9281-D38E6CB43384}" presName="rootComposite" presStyleCnt="0"/>
      <dgm:spPr/>
    </dgm:pt>
    <dgm:pt modelId="{2381AFB4-9410-4582-B196-D25776ABAD4A}" type="pres">
      <dgm:prSet presAssocID="{4389FC38-934B-4D81-9281-D38E6CB43384}" presName="rootText" presStyleLbl="node3" presStyleIdx="10" presStyleCnt="15" custLinFactNeighborX="19071">
        <dgm:presLayoutVars>
          <dgm:chPref val="3"/>
        </dgm:presLayoutVars>
      </dgm:prSet>
      <dgm:spPr>
        <a:prstGeom prst="flowChartAlternateProcess">
          <a:avLst/>
        </a:prstGeom>
      </dgm:spPr>
    </dgm:pt>
    <dgm:pt modelId="{565B8D74-CE20-43C1-85B9-3B8B5507DCA4}" type="pres">
      <dgm:prSet presAssocID="{4389FC38-934B-4D81-9281-D38E6CB43384}" presName="rootConnector" presStyleLbl="node3" presStyleIdx="10" presStyleCnt="15"/>
      <dgm:spPr/>
    </dgm:pt>
    <dgm:pt modelId="{14BEC737-B5D5-4A90-B0AB-FD753B750FC8}" type="pres">
      <dgm:prSet presAssocID="{4389FC38-934B-4D81-9281-D38E6CB43384}" presName="hierChild4" presStyleCnt="0"/>
      <dgm:spPr/>
    </dgm:pt>
    <dgm:pt modelId="{A7911E27-9348-401F-AFAA-4EC02C5BDD60}" type="pres">
      <dgm:prSet presAssocID="{4389FC38-934B-4D81-9281-D38E6CB43384}" presName="hierChild5" presStyleCnt="0"/>
      <dgm:spPr/>
    </dgm:pt>
    <dgm:pt modelId="{D3D10B2D-57E8-465F-B9E9-984E9BF147C4}" type="pres">
      <dgm:prSet presAssocID="{F0E393CA-1584-4C1C-8D41-A2B3A1DD0C25}" presName="hierChild5" presStyleCnt="0"/>
      <dgm:spPr/>
    </dgm:pt>
    <dgm:pt modelId="{712CC5BD-5E22-42CD-AF60-8C6C10F6D341}" type="pres">
      <dgm:prSet presAssocID="{6F8CF673-D5EB-44DE-B99D-0346CCE4E098}" presName="Name37" presStyleLbl="parChTrans1D2" presStyleIdx="2" presStyleCnt="3"/>
      <dgm:spPr/>
    </dgm:pt>
    <dgm:pt modelId="{A5A044B8-03D9-4F06-B0E4-2CDB0555C334}" type="pres">
      <dgm:prSet presAssocID="{5C8686FE-C44C-4DD0-9093-5462DE3D6835}" presName="hierRoot2" presStyleCnt="0">
        <dgm:presLayoutVars>
          <dgm:hierBranch val="init"/>
        </dgm:presLayoutVars>
      </dgm:prSet>
      <dgm:spPr/>
    </dgm:pt>
    <dgm:pt modelId="{82541145-6087-42E6-BB47-FCB4A4A8E0A7}" type="pres">
      <dgm:prSet presAssocID="{5C8686FE-C44C-4DD0-9093-5462DE3D6835}" presName="rootComposite" presStyleCnt="0"/>
      <dgm:spPr/>
    </dgm:pt>
    <dgm:pt modelId="{998B4E26-5E73-4FBC-B6F1-23F5DB631BB5}" type="pres">
      <dgm:prSet presAssocID="{5C8686FE-C44C-4DD0-9093-5462DE3D6835}" presName="rootText" presStyleLbl="node2" presStyleIdx="2" presStyleCnt="3" custLinFactNeighborX="41081">
        <dgm:presLayoutVars>
          <dgm:chPref val="3"/>
        </dgm:presLayoutVars>
      </dgm:prSet>
      <dgm:spPr>
        <a:prstGeom prst="flowChartAlternateProcess">
          <a:avLst/>
        </a:prstGeom>
      </dgm:spPr>
    </dgm:pt>
    <dgm:pt modelId="{A9CC3E0D-869C-4710-BE1E-08E4BEA3AB07}" type="pres">
      <dgm:prSet presAssocID="{5C8686FE-C44C-4DD0-9093-5462DE3D6835}" presName="rootConnector" presStyleLbl="node2" presStyleIdx="2" presStyleCnt="3"/>
      <dgm:spPr/>
    </dgm:pt>
    <dgm:pt modelId="{1A36E558-D2B9-4424-8C95-41A3E149BE47}" type="pres">
      <dgm:prSet presAssocID="{5C8686FE-C44C-4DD0-9093-5462DE3D6835}" presName="hierChild4" presStyleCnt="0"/>
      <dgm:spPr/>
    </dgm:pt>
    <dgm:pt modelId="{1E7AA244-4D83-4155-A54B-EF6E037A11F6}" type="pres">
      <dgm:prSet presAssocID="{AA5D903F-987C-480D-BE32-15D84960FBAE}" presName="Name37" presStyleLbl="parChTrans1D3" presStyleIdx="11" presStyleCnt="15"/>
      <dgm:spPr/>
    </dgm:pt>
    <dgm:pt modelId="{5218A367-D18F-4DD3-BE7B-26028C403A7C}" type="pres">
      <dgm:prSet presAssocID="{7CFBAA52-A315-4340-847B-CADDBDC57269}" presName="hierRoot2" presStyleCnt="0">
        <dgm:presLayoutVars>
          <dgm:hierBranch val="init"/>
        </dgm:presLayoutVars>
      </dgm:prSet>
      <dgm:spPr/>
    </dgm:pt>
    <dgm:pt modelId="{D33F046B-8C86-4EE7-B19B-6C253BC79555}" type="pres">
      <dgm:prSet presAssocID="{7CFBAA52-A315-4340-847B-CADDBDC57269}" presName="rootComposite" presStyleCnt="0"/>
      <dgm:spPr/>
    </dgm:pt>
    <dgm:pt modelId="{06846003-D579-45A1-B573-7CFAD931F610}" type="pres">
      <dgm:prSet presAssocID="{7CFBAA52-A315-4340-847B-CADDBDC57269}" presName="rootText" presStyleLbl="node3" presStyleIdx="11" presStyleCnt="15" custLinFactNeighborX="68277">
        <dgm:presLayoutVars>
          <dgm:chPref val="3"/>
        </dgm:presLayoutVars>
      </dgm:prSet>
      <dgm:spPr>
        <a:prstGeom prst="flowChartAlternateProcess">
          <a:avLst/>
        </a:prstGeom>
      </dgm:spPr>
    </dgm:pt>
    <dgm:pt modelId="{F63269B6-A313-4880-B95C-2E615D33BA81}" type="pres">
      <dgm:prSet presAssocID="{7CFBAA52-A315-4340-847B-CADDBDC57269}" presName="rootConnector" presStyleLbl="node3" presStyleIdx="11" presStyleCnt="15"/>
      <dgm:spPr/>
    </dgm:pt>
    <dgm:pt modelId="{B3FC1A55-1946-4FFE-B9C5-40F7C578A511}" type="pres">
      <dgm:prSet presAssocID="{7CFBAA52-A315-4340-847B-CADDBDC57269}" presName="hierChild4" presStyleCnt="0"/>
      <dgm:spPr/>
    </dgm:pt>
    <dgm:pt modelId="{2E987014-8F50-4430-B70E-DC7033B51946}" type="pres">
      <dgm:prSet presAssocID="{7CFBAA52-A315-4340-847B-CADDBDC57269}" presName="hierChild5" presStyleCnt="0"/>
      <dgm:spPr/>
    </dgm:pt>
    <dgm:pt modelId="{40E40A94-5571-49C9-A041-A33C73770720}" type="pres">
      <dgm:prSet presAssocID="{82B7A268-BB00-49ED-A143-20563447BD0A}" presName="Name37" presStyleLbl="parChTrans1D3" presStyleIdx="12" presStyleCnt="15"/>
      <dgm:spPr/>
    </dgm:pt>
    <dgm:pt modelId="{8FFFE742-A4BB-49A4-BBF3-6DCC172D78EF}" type="pres">
      <dgm:prSet presAssocID="{58FFBC98-292F-4A8B-80E2-81EE0C052150}" presName="hierRoot2" presStyleCnt="0">
        <dgm:presLayoutVars>
          <dgm:hierBranch val="init"/>
        </dgm:presLayoutVars>
      </dgm:prSet>
      <dgm:spPr/>
    </dgm:pt>
    <dgm:pt modelId="{E9098212-E865-496A-8C0D-86F271D50075}" type="pres">
      <dgm:prSet presAssocID="{58FFBC98-292F-4A8B-80E2-81EE0C052150}" presName="rootComposite" presStyleCnt="0"/>
      <dgm:spPr/>
    </dgm:pt>
    <dgm:pt modelId="{7D2A931A-CF52-4935-8741-98B65832A3EB}" type="pres">
      <dgm:prSet presAssocID="{58FFBC98-292F-4A8B-80E2-81EE0C052150}" presName="rootText" presStyleLbl="node3" presStyleIdx="12" presStyleCnt="15" custLinFactNeighborX="68277">
        <dgm:presLayoutVars>
          <dgm:chPref val="3"/>
        </dgm:presLayoutVars>
      </dgm:prSet>
      <dgm:spPr>
        <a:prstGeom prst="flowChartAlternateProcess">
          <a:avLst/>
        </a:prstGeom>
      </dgm:spPr>
    </dgm:pt>
    <dgm:pt modelId="{D94125CA-C46A-4B63-9698-CE0BA29F0D1D}" type="pres">
      <dgm:prSet presAssocID="{58FFBC98-292F-4A8B-80E2-81EE0C052150}" presName="rootConnector" presStyleLbl="node3" presStyleIdx="12" presStyleCnt="15"/>
      <dgm:spPr/>
    </dgm:pt>
    <dgm:pt modelId="{0AE57FD4-D0A2-4C7C-935A-4143D95422F8}" type="pres">
      <dgm:prSet presAssocID="{58FFBC98-292F-4A8B-80E2-81EE0C052150}" presName="hierChild4" presStyleCnt="0"/>
      <dgm:spPr/>
    </dgm:pt>
    <dgm:pt modelId="{AA3C0416-0F7A-413E-988A-D34187B8F341}" type="pres">
      <dgm:prSet presAssocID="{58FFBC98-292F-4A8B-80E2-81EE0C052150}" presName="hierChild5" presStyleCnt="0"/>
      <dgm:spPr/>
    </dgm:pt>
    <dgm:pt modelId="{94453D5D-1EC2-4AE0-8CF8-B72CBEDB6A72}" type="pres">
      <dgm:prSet presAssocID="{B8455A8A-9BC6-4BB5-9364-A6CF0D008390}" presName="Name37" presStyleLbl="parChTrans1D3" presStyleIdx="13" presStyleCnt="15"/>
      <dgm:spPr/>
    </dgm:pt>
    <dgm:pt modelId="{451CA7A6-60B7-4E5A-A29B-C2066FC9CF1F}" type="pres">
      <dgm:prSet presAssocID="{FD181BDD-E55E-485E-8DF1-5388B1FC0646}" presName="hierRoot2" presStyleCnt="0">
        <dgm:presLayoutVars>
          <dgm:hierBranch val="init"/>
        </dgm:presLayoutVars>
      </dgm:prSet>
      <dgm:spPr/>
    </dgm:pt>
    <dgm:pt modelId="{1F6001D1-F318-4BD8-97E0-BFB610C413CF}" type="pres">
      <dgm:prSet presAssocID="{FD181BDD-E55E-485E-8DF1-5388B1FC0646}" presName="rootComposite" presStyleCnt="0"/>
      <dgm:spPr/>
    </dgm:pt>
    <dgm:pt modelId="{F08EF6B0-5233-48C3-A8AF-2C837C936952}" type="pres">
      <dgm:prSet presAssocID="{FD181BDD-E55E-485E-8DF1-5388B1FC0646}" presName="rootText" presStyleLbl="node3" presStyleIdx="13" presStyleCnt="15" custLinFactNeighborX="68277">
        <dgm:presLayoutVars>
          <dgm:chPref val="3"/>
        </dgm:presLayoutVars>
      </dgm:prSet>
      <dgm:spPr>
        <a:prstGeom prst="flowChartAlternateProcess">
          <a:avLst/>
        </a:prstGeom>
      </dgm:spPr>
    </dgm:pt>
    <dgm:pt modelId="{6E484CAC-B3A4-4476-A95A-EEF0A9EA4A6F}" type="pres">
      <dgm:prSet presAssocID="{FD181BDD-E55E-485E-8DF1-5388B1FC0646}" presName="rootConnector" presStyleLbl="node3" presStyleIdx="13" presStyleCnt="15"/>
      <dgm:spPr/>
    </dgm:pt>
    <dgm:pt modelId="{08461EEC-11AD-4679-9F11-C99CA9633DE2}" type="pres">
      <dgm:prSet presAssocID="{FD181BDD-E55E-485E-8DF1-5388B1FC0646}" presName="hierChild4" presStyleCnt="0"/>
      <dgm:spPr/>
    </dgm:pt>
    <dgm:pt modelId="{A44A367B-CA96-4088-9E7F-A69C3B89CF9D}" type="pres">
      <dgm:prSet presAssocID="{FD181BDD-E55E-485E-8DF1-5388B1FC0646}" presName="hierChild5" presStyleCnt="0"/>
      <dgm:spPr/>
    </dgm:pt>
    <dgm:pt modelId="{824B970C-7CD3-4A27-B939-D6063622FED0}" type="pres">
      <dgm:prSet presAssocID="{E6180DE7-9BCF-46F4-BC4F-47D288969906}" presName="Name37" presStyleLbl="parChTrans1D3" presStyleIdx="14" presStyleCnt="15"/>
      <dgm:spPr/>
    </dgm:pt>
    <dgm:pt modelId="{2B3913AA-D286-4133-B31B-25B32B044EAA}" type="pres">
      <dgm:prSet presAssocID="{3779CA50-0111-4E34-99F9-A0891564E210}" presName="hierRoot2" presStyleCnt="0">
        <dgm:presLayoutVars>
          <dgm:hierBranch val="init"/>
        </dgm:presLayoutVars>
      </dgm:prSet>
      <dgm:spPr/>
    </dgm:pt>
    <dgm:pt modelId="{C8DC7216-070B-4C54-8E07-FC2E0E57AF36}" type="pres">
      <dgm:prSet presAssocID="{3779CA50-0111-4E34-99F9-A0891564E210}" presName="rootComposite" presStyleCnt="0"/>
      <dgm:spPr/>
    </dgm:pt>
    <dgm:pt modelId="{D7472BD6-B386-471C-9371-4AA4C36D7284}" type="pres">
      <dgm:prSet presAssocID="{3779CA50-0111-4E34-99F9-A0891564E210}" presName="rootText" presStyleLbl="node3" presStyleIdx="14" presStyleCnt="15" custLinFactNeighborX="68277">
        <dgm:presLayoutVars>
          <dgm:chPref val="3"/>
        </dgm:presLayoutVars>
      </dgm:prSet>
      <dgm:spPr>
        <a:prstGeom prst="flowChartAlternateProcess">
          <a:avLst/>
        </a:prstGeom>
      </dgm:spPr>
    </dgm:pt>
    <dgm:pt modelId="{085EEE3B-7D56-4747-8279-12C81DF39503}" type="pres">
      <dgm:prSet presAssocID="{3779CA50-0111-4E34-99F9-A0891564E210}" presName="rootConnector" presStyleLbl="node3" presStyleIdx="14" presStyleCnt="15"/>
      <dgm:spPr/>
    </dgm:pt>
    <dgm:pt modelId="{0DFCC901-65A8-4C0C-8483-A21484D89FC5}" type="pres">
      <dgm:prSet presAssocID="{3779CA50-0111-4E34-99F9-A0891564E210}" presName="hierChild4" presStyleCnt="0"/>
      <dgm:spPr/>
    </dgm:pt>
    <dgm:pt modelId="{5F68D473-5974-49DD-A1D3-0DFBE66F1D59}" type="pres">
      <dgm:prSet presAssocID="{3779CA50-0111-4E34-99F9-A0891564E210}" presName="hierChild5" presStyleCnt="0"/>
      <dgm:spPr/>
    </dgm:pt>
    <dgm:pt modelId="{B8771AB6-0E8A-4551-AB70-47C67363C73B}" type="pres">
      <dgm:prSet presAssocID="{5C8686FE-C44C-4DD0-9093-5462DE3D6835}" presName="hierChild5" presStyleCnt="0"/>
      <dgm:spPr/>
    </dgm:pt>
    <dgm:pt modelId="{D11B5D9C-FFFD-4579-8812-66E6BB669230}" type="pres">
      <dgm:prSet presAssocID="{84F05198-8CF3-42E8-8EB5-BA3BD69B94AF}" presName="hierChild3" presStyleCnt="0"/>
      <dgm:spPr/>
    </dgm:pt>
  </dgm:ptLst>
  <dgm:cxnLst>
    <dgm:cxn modelId="{0AA81600-CC0F-46CE-A668-7506B4E4FD07}" type="presOf" srcId="{D0E6E46E-C39E-4922-A4DD-36F93E1C1525}" destId="{A8167612-5A5C-4259-A9FA-0E511AC440D4}" srcOrd="0" destOrd="0" presId="urn:microsoft.com/office/officeart/2005/8/layout/orgChart1"/>
    <dgm:cxn modelId="{6B9EB402-C1D7-432E-8DB1-BA73F66CBD50}" type="presOf" srcId="{A68CA705-BBA6-4597-8704-A294B8BA104F}" destId="{8E6CC30C-ECE6-4CE3-8E0D-D4DD0ABE3C27}" srcOrd="0" destOrd="0" presId="urn:microsoft.com/office/officeart/2005/8/layout/orgChart1"/>
    <dgm:cxn modelId="{A46EE003-C0F0-46AA-84B3-6534A8E53B77}" type="presOf" srcId="{63BA974C-648B-493B-9592-65082C95EA6E}" destId="{56613D7A-17F4-4BB5-A8A4-691F18BA8191}" srcOrd="0" destOrd="0" presId="urn:microsoft.com/office/officeart/2005/8/layout/orgChart1"/>
    <dgm:cxn modelId="{E5D9B104-87B3-4471-9706-376993E05C9C}" type="presOf" srcId="{F5DD83D7-DCE3-4CD4-8EF4-2DB3EEF2C806}" destId="{B3742F30-DCAC-4859-B014-3D48E5E8DA81}" srcOrd="0" destOrd="0" presId="urn:microsoft.com/office/officeart/2005/8/layout/orgChart1"/>
    <dgm:cxn modelId="{E29DA906-EEA4-41F1-93E6-C527C1299E78}" type="presOf" srcId="{E3AFE054-8635-4609-9A84-A1F3FAD3E15C}" destId="{D36D9810-53B1-4D32-929D-24A4E96FE924}" srcOrd="0" destOrd="0" presId="urn:microsoft.com/office/officeart/2005/8/layout/orgChart1"/>
    <dgm:cxn modelId="{52893F07-DCD9-4ED7-BFCF-F000F580179C}" type="presOf" srcId="{7A563D32-33A3-40F3-9ADE-954794504FDE}" destId="{AFC0FB12-C205-4B2C-B6A5-A9C8749835B2}" srcOrd="0" destOrd="0" presId="urn:microsoft.com/office/officeart/2005/8/layout/orgChart1"/>
    <dgm:cxn modelId="{46157308-09DD-4904-8084-5F261E8F6F91}" type="presOf" srcId="{63BA974C-648B-493B-9592-65082C95EA6E}" destId="{5FB12EBD-A5B9-4E4E-805E-49376A430978}" srcOrd="1" destOrd="0" presId="urn:microsoft.com/office/officeart/2005/8/layout/orgChart1"/>
    <dgm:cxn modelId="{8E9A9C17-5526-4B2A-844B-CE87738958A1}" type="presOf" srcId="{6F8CF673-D5EB-44DE-B99D-0346CCE4E098}" destId="{712CC5BD-5E22-42CD-AF60-8C6C10F6D341}" srcOrd="0" destOrd="0" presId="urn:microsoft.com/office/officeart/2005/8/layout/orgChart1"/>
    <dgm:cxn modelId="{7E049018-8486-477F-899F-2A6CB22E7613}" srcId="{B1AE6965-001B-4A4D-AB34-B8C5AC147374}" destId="{04E5EA76-1FE7-4C90-944C-6323B8CC2E92}" srcOrd="3" destOrd="0" parTransId="{E3AFE054-8635-4609-9A84-A1F3FAD3E15C}" sibTransId="{76690D60-C98B-432C-8F3F-25DA9F685A54}"/>
    <dgm:cxn modelId="{45C66A2A-6F32-4165-B5A0-7630664D3207}" type="presOf" srcId="{4389FC38-934B-4D81-9281-D38E6CB43384}" destId="{565B8D74-CE20-43C1-85B9-3B8B5507DCA4}" srcOrd="1" destOrd="0" presId="urn:microsoft.com/office/officeart/2005/8/layout/orgChart1"/>
    <dgm:cxn modelId="{33091731-30BA-47AE-9213-EF85ECC98207}" type="presOf" srcId="{E6180DE7-9BCF-46F4-BC4F-47D288969906}" destId="{824B970C-7CD3-4A27-B939-D6063622FED0}" srcOrd="0" destOrd="0" presId="urn:microsoft.com/office/officeart/2005/8/layout/orgChart1"/>
    <dgm:cxn modelId="{9E09BE31-803A-4A50-90DD-3CCE83BEEB6C}" type="presOf" srcId="{98A0DB54-090F-47EB-AB49-5B2F64651A26}" destId="{8CFC3D68-2072-4D20-8100-B74305677337}" srcOrd="0" destOrd="0" presId="urn:microsoft.com/office/officeart/2005/8/layout/orgChart1"/>
    <dgm:cxn modelId="{B7E8C937-014F-451A-92E1-65BAD8ED9CF9}" srcId="{84F05198-8CF3-42E8-8EB5-BA3BD69B94AF}" destId="{F0E393CA-1584-4C1C-8D41-A2B3A1DD0C25}" srcOrd="1" destOrd="0" parTransId="{96E20AC0-BA67-4587-9B26-424DF6E00708}" sibTransId="{67B2CBAA-CD46-4C57-A145-9BD546CD1CF6}"/>
    <dgm:cxn modelId="{21959139-18F9-4ACB-8122-CF0CBEE99BA1}" srcId="{5C8686FE-C44C-4DD0-9093-5462DE3D6835}" destId="{FD181BDD-E55E-485E-8DF1-5388B1FC0646}" srcOrd="2" destOrd="0" parTransId="{B8455A8A-9BC6-4BB5-9364-A6CF0D008390}" sibTransId="{506B92E7-B0C3-4782-AF47-B7557A97B72D}"/>
    <dgm:cxn modelId="{58B1EA3C-6302-4725-AC8C-AC09C3E94902}" type="presOf" srcId="{84F05198-8CF3-42E8-8EB5-BA3BD69B94AF}" destId="{85CB8009-831F-417C-8E3F-48C1584FE37B}" srcOrd="0" destOrd="0" presId="urn:microsoft.com/office/officeart/2005/8/layout/orgChart1"/>
    <dgm:cxn modelId="{7E854A3E-ED66-48D7-A8CA-2C13C76CD8F4}" type="presOf" srcId="{3EB575DD-E3DD-475C-865D-77E0E133FB20}" destId="{2ADB2907-BEF6-44F9-B5A3-2B2BA4DC50D4}" srcOrd="0" destOrd="0" presId="urn:microsoft.com/office/officeart/2005/8/layout/orgChart1"/>
    <dgm:cxn modelId="{E7BA505B-B0ED-4DEF-9298-D5D0E8318DB3}" type="presOf" srcId="{2319EB0B-39AC-48E7-BF1F-BC68F2A4E1DB}" destId="{C7DED732-02CB-4B03-BA26-8F23429A13F7}" srcOrd="0" destOrd="0" presId="urn:microsoft.com/office/officeart/2005/8/layout/orgChart1"/>
    <dgm:cxn modelId="{22CC505D-9B4D-4014-8894-52BC4180C3E1}" type="presOf" srcId="{AF581EF4-DDDC-496A-9A9F-485F26A39A8E}" destId="{06EAA2D5-2C7E-4BDE-90B6-21DCE4BC5076}" srcOrd="0" destOrd="0" presId="urn:microsoft.com/office/officeart/2005/8/layout/orgChart1"/>
    <dgm:cxn modelId="{72370C41-F5AD-4B17-96CB-1ECD1CF64798}" type="presOf" srcId="{CA4208FA-CC57-4ED3-B651-EC200524E270}" destId="{55B6BBC5-9B64-417B-8308-CE28283A7FA7}" srcOrd="1" destOrd="0" presId="urn:microsoft.com/office/officeart/2005/8/layout/orgChart1"/>
    <dgm:cxn modelId="{10800842-FB30-4C01-B2F0-23984FEBD328}" srcId="{F0E393CA-1584-4C1C-8D41-A2B3A1DD0C25}" destId="{4389FC38-934B-4D81-9281-D38E6CB43384}" srcOrd="5" destOrd="0" parTransId="{96A7A040-2E19-4ACF-9B20-708717A61F57}" sibTransId="{4D9C5DB1-3A7A-47C5-BB6A-749050C365F1}"/>
    <dgm:cxn modelId="{518E4B62-85AD-4F34-A9E0-9853DE179967}" type="presOf" srcId="{3DECE780-7553-40BA-BEEB-93A92BCFD43E}" destId="{8EECA0F6-D608-468A-97F3-CC88ADEFD196}" srcOrd="0" destOrd="0" presId="urn:microsoft.com/office/officeart/2005/8/layout/orgChart1"/>
    <dgm:cxn modelId="{154A7F46-9B02-4BCF-97FF-ED47BC891D27}" type="presOf" srcId="{B8455A8A-9BC6-4BB5-9364-A6CF0D008390}" destId="{94453D5D-1EC2-4AE0-8CF8-B72CBEDB6A72}" srcOrd="0" destOrd="0" presId="urn:microsoft.com/office/officeart/2005/8/layout/orgChart1"/>
    <dgm:cxn modelId="{C504B446-2B2E-46A4-9EAF-9462BA4E9311}" type="presOf" srcId="{58FFBC98-292F-4A8B-80E2-81EE0C052150}" destId="{D94125CA-C46A-4B63-9698-CE0BA29F0D1D}" srcOrd="1" destOrd="0" presId="urn:microsoft.com/office/officeart/2005/8/layout/orgChart1"/>
    <dgm:cxn modelId="{11AF6867-1FE4-40A7-BF7A-52B152C0A96D}" type="presOf" srcId="{96E20AC0-BA67-4587-9B26-424DF6E00708}" destId="{CCD43CD0-0D16-41FB-8FAD-C6648BF70F70}" srcOrd="0" destOrd="0" presId="urn:microsoft.com/office/officeart/2005/8/layout/orgChart1"/>
    <dgm:cxn modelId="{C1E9E448-8801-45C3-99FE-533D333FCE87}" type="presOf" srcId="{CA4208FA-CC57-4ED3-B651-EC200524E270}" destId="{6A292B4F-A078-4C27-9751-D71BEED49CFA}" srcOrd="0" destOrd="0" presId="urn:microsoft.com/office/officeart/2005/8/layout/orgChart1"/>
    <dgm:cxn modelId="{61C13049-D148-4AB3-93E2-CCD046E383DC}" type="presOf" srcId="{08424254-5B32-401D-94A2-267D613B723C}" destId="{4CB8B585-DDAE-4D07-BA2B-3A547E295B9B}" srcOrd="1" destOrd="0" presId="urn:microsoft.com/office/officeart/2005/8/layout/orgChart1"/>
    <dgm:cxn modelId="{BD97926A-3DE8-420E-B435-32265103BAC5}" type="presOf" srcId="{FD181BDD-E55E-485E-8DF1-5388B1FC0646}" destId="{F08EF6B0-5233-48C3-A8AF-2C837C936952}" srcOrd="0" destOrd="0" presId="urn:microsoft.com/office/officeart/2005/8/layout/orgChart1"/>
    <dgm:cxn modelId="{478DB56B-32E4-4BAA-BE4E-8B928DC9EFA9}" type="presOf" srcId="{908E39A2-E65C-48AD-AED9-33E654F2CAA1}" destId="{4B87EAF4-0B87-45B5-86B5-A85F5F566B64}" srcOrd="0" destOrd="0" presId="urn:microsoft.com/office/officeart/2005/8/layout/orgChart1"/>
    <dgm:cxn modelId="{1D4C9F6C-73C1-4259-92F7-A935F67F53E1}" type="presOf" srcId="{0789F98D-8F57-4B7B-9504-61A41EAF9575}" destId="{5797F1E1-B893-46C9-96DC-AA1A5091CA0D}" srcOrd="0" destOrd="0" presId="urn:microsoft.com/office/officeart/2005/8/layout/orgChart1"/>
    <dgm:cxn modelId="{96DEC16C-EA7E-4777-AF93-063F63DB55E6}" type="presOf" srcId="{E67F517D-EF62-459B-BFD9-FDD12683B690}" destId="{74C91597-622C-410D-91EB-46234BBA1973}" srcOrd="0" destOrd="0" presId="urn:microsoft.com/office/officeart/2005/8/layout/orgChart1"/>
    <dgm:cxn modelId="{FAB12670-C125-4933-9E33-22D95B1C0DCE}" type="presOf" srcId="{AC0987AA-3CDA-42A7-AB7E-ED7824BEB9CE}" destId="{C7B9D0D9-9F00-4126-AA24-6BD677A479FC}" srcOrd="0" destOrd="0" presId="urn:microsoft.com/office/officeart/2005/8/layout/orgChart1"/>
    <dgm:cxn modelId="{9BDA8172-8F8A-42B5-B85F-ABFD504F272D}" srcId="{5C8686FE-C44C-4DD0-9093-5462DE3D6835}" destId="{58FFBC98-292F-4A8B-80E2-81EE0C052150}" srcOrd="1" destOrd="0" parTransId="{82B7A268-BB00-49ED-A143-20563447BD0A}" sibTransId="{A4056D36-81D2-490F-91E9-A8F932067EF6}"/>
    <dgm:cxn modelId="{0CCABE73-662F-4F96-A93F-E7EE7AE8730E}" srcId="{B1AE6965-001B-4A4D-AB34-B8C5AC147374}" destId="{C13DD44D-613E-47C4-BD59-9B2B941BA976}" srcOrd="0" destOrd="0" parTransId="{D0E6E46E-C39E-4922-A4DD-36F93E1C1525}" sibTransId="{F5A70F8E-9AD6-481B-8059-0B8BD251D717}"/>
    <dgm:cxn modelId="{03460E58-1279-415A-864E-DBD9BC8B897B}" type="presOf" srcId="{5C8686FE-C44C-4DD0-9093-5462DE3D6835}" destId="{A9CC3E0D-869C-4710-BE1E-08E4BEA3AB07}" srcOrd="1" destOrd="0" presId="urn:microsoft.com/office/officeart/2005/8/layout/orgChart1"/>
    <dgm:cxn modelId="{073E7C59-2A84-42A1-860B-B31F1A8D64F3}" srcId="{B1AE6965-001B-4A4D-AB34-B8C5AC147374}" destId="{AF581EF4-DDDC-496A-9A9F-485F26A39A8E}" srcOrd="4" destOrd="0" parTransId="{908E39A2-E65C-48AD-AED9-33E654F2CAA1}" sibTransId="{2FCD298C-501F-4DD3-91CE-211520B04CFC}"/>
    <dgm:cxn modelId="{6CE02E7D-11F2-48F2-87D2-45DC244728FB}" type="presOf" srcId="{5C8686FE-C44C-4DD0-9093-5462DE3D6835}" destId="{998B4E26-5E73-4FBC-B6F1-23F5DB631BB5}" srcOrd="0" destOrd="0" presId="urn:microsoft.com/office/officeart/2005/8/layout/orgChart1"/>
    <dgm:cxn modelId="{0C90EA81-0E2B-4686-A50F-3108F834D88D}" type="presOf" srcId="{FD181BDD-E55E-485E-8DF1-5388B1FC0646}" destId="{6E484CAC-B3A4-4476-A95A-EEF0A9EA4A6F}" srcOrd="1" destOrd="0" presId="urn:microsoft.com/office/officeart/2005/8/layout/orgChart1"/>
    <dgm:cxn modelId="{895B8E83-F488-4C2C-A079-23D6CF381A72}" srcId="{F0E393CA-1584-4C1C-8D41-A2B3A1DD0C25}" destId="{0254DBB9-0286-4C7D-8666-12C8249A6A89}" srcOrd="0" destOrd="0" parTransId="{E67F517D-EF62-459B-BFD9-FDD12683B690}" sibTransId="{EFB1893F-4AA2-4338-86A2-CCA645D3D76F}"/>
    <dgm:cxn modelId="{4D34B786-E028-4544-B506-4170B59C0703}" type="presOf" srcId="{B1AE6965-001B-4A4D-AB34-B8C5AC147374}" destId="{72E00B33-6386-4FAE-9395-07C3A1DE905D}" srcOrd="0" destOrd="0" presId="urn:microsoft.com/office/officeart/2005/8/layout/orgChart1"/>
    <dgm:cxn modelId="{87142988-D528-4393-A84B-DE8DC999646C}" type="presOf" srcId="{58FFBC98-292F-4A8B-80E2-81EE0C052150}" destId="{7D2A931A-CF52-4935-8741-98B65832A3EB}" srcOrd="0" destOrd="0" presId="urn:microsoft.com/office/officeart/2005/8/layout/orgChart1"/>
    <dgm:cxn modelId="{52FE0E93-A11B-4679-92E4-A97908418575}" srcId="{B1AE6965-001B-4A4D-AB34-B8C5AC147374}" destId="{63BA974C-648B-493B-9592-65082C95EA6E}" srcOrd="1" destOrd="0" parTransId="{838666FC-3675-4478-BA86-AB6456F62CF5}" sibTransId="{60E4BE2C-AB07-4DE0-8BA9-0240A19ED0AE}"/>
    <dgm:cxn modelId="{3CFF7795-4412-4321-B62D-1E14142D5551}" type="presOf" srcId="{0254DBB9-0286-4C7D-8666-12C8249A6A89}" destId="{115FB43C-BBF7-46DE-AC3E-42BDF3806B45}" srcOrd="0" destOrd="0" presId="urn:microsoft.com/office/officeart/2005/8/layout/orgChart1"/>
    <dgm:cxn modelId="{F8109F95-536A-49A3-B469-35D1F9F4591D}" srcId="{F0E393CA-1584-4C1C-8D41-A2B3A1DD0C25}" destId="{CA4208FA-CC57-4ED3-B651-EC200524E270}" srcOrd="2" destOrd="0" parTransId="{AC0987AA-3CDA-42A7-AB7E-ED7824BEB9CE}" sibTransId="{2AA6FE85-316D-4391-BBA6-F523A18C614D}"/>
    <dgm:cxn modelId="{C6180A9B-7402-401F-855D-EAF9278327A2}" srcId="{F0E393CA-1584-4C1C-8D41-A2B3A1DD0C25}" destId="{08424254-5B32-401D-94A2-267D613B723C}" srcOrd="4" destOrd="0" parTransId="{3DECE780-7553-40BA-BEEB-93A92BCFD43E}" sibTransId="{2D20AA7C-603F-4B6D-AC8F-5326438FAC5D}"/>
    <dgm:cxn modelId="{8B51B09B-5891-4B80-8346-E0F5F9E573D9}" srcId="{5C8686FE-C44C-4DD0-9093-5462DE3D6835}" destId="{7CFBAA52-A315-4340-847B-CADDBDC57269}" srcOrd="0" destOrd="0" parTransId="{AA5D903F-987C-480D-BE32-15D84960FBAE}" sibTransId="{23397340-F78C-4FEC-82E2-A45D7C0C748D}"/>
    <dgm:cxn modelId="{EFE3B99C-A7A5-44C2-865A-9282BECCED0A}" type="presOf" srcId="{2319EB0B-39AC-48E7-BF1F-BC68F2A4E1DB}" destId="{705B7759-CEB9-4D8F-A6DE-D465C92CC20F}" srcOrd="1" destOrd="0" presId="urn:microsoft.com/office/officeart/2005/8/layout/orgChart1"/>
    <dgm:cxn modelId="{C55FC89D-CAC7-4C28-ACEB-5512F0A02B69}" type="presOf" srcId="{4389FC38-934B-4D81-9281-D38E6CB43384}" destId="{2381AFB4-9410-4582-B196-D25776ABAD4A}" srcOrd="0" destOrd="0" presId="urn:microsoft.com/office/officeart/2005/8/layout/orgChart1"/>
    <dgm:cxn modelId="{787838A1-D00A-4B09-B6A9-9F317B98A3C4}" srcId="{F0E393CA-1584-4C1C-8D41-A2B3A1DD0C25}" destId="{2319EB0B-39AC-48E7-BF1F-BC68F2A4E1DB}" srcOrd="1" destOrd="0" parTransId="{98A0DB54-090F-47EB-AB49-5B2F64651A26}" sibTransId="{524E8047-F50F-4317-89B7-39F11C2FA502}"/>
    <dgm:cxn modelId="{E07BEEA7-1226-4383-9611-0D2D89DECBC5}" type="presOf" srcId="{04E5EA76-1FE7-4C90-944C-6323B8CC2E92}" destId="{8144642B-F62A-4A4B-AEAD-4E08FA09C38D}" srcOrd="0" destOrd="0" presId="urn:microsoft.com/office/officeart/2005/8/layout/orgChart1"/>
    <dgm:cxn modelId="{30591AA9-5F78-47F6-8191-D1B591F4EF54}" type="presOf" srcId="{F0E393CA-1584-4C1C-8D41-A2B3A1DD0C25}" destId="{74E5F807-5224-412E-A96A-96A556251D60}" srcOrd="0" destOrd="0" presId="urn:microsoft.com/office/officeart/2005/8/layout/orgChart1"/>
    <dgm:cxn modelId="{FB2655AE-27A5-46F2-92A0-5F82C2C44BF7}" srcId="{84F05198-8CF3-42E8-8EB5-BA3BD69B94AF}" destId="{B1AE6965-001B-4A4D-AB34-B8C5AC147374}" srcOrd="0" destOrd="0" parTransId="{3EB575DD-E3DD-475C-865D-77E0E133FB20}" sibTransId="{4103E8F9-5C10-470A-B102-8F1CD7A4B6DE}"/>
    <dgm:cxn modelId="{2D26A2AE-7D20-4A6E-98CC-6E66F26AC367}" type="presOf" srcId="{08424254-5B32-401D-94A2-267D613B723C}" destId="{2CB52A9F-1060-4D46-9164-BEDAC5CFB98B}" srcOrd="0" destOrd="0" presId="urn:microsoft.com/office/officeart/2005/8/layout/orgChart1"/>
    <dgm:cxn modelId="{FB212DB0-063E-4735-AE10-645D65CFC1A3}" srcId="{191637E7-E3B4-4308-AB0B-D5FD41D56003}" destId="{84F05198-8CF3-42E8-8EB5-BA3BD69B94AF}" srcOrd="0" destOrd="0" parTransId="{360A182F-0B79-4E56-B1B7-FADE94906055}" sibTransId="{99FF04C1-C0B3-4F96-8BFA-FACFFBFBDC15}"/>
    <dgm:cxn modelId="{5FB76BB2-3A98-49B3-9995-E5324A45CDB6}" type="presOf" srcId="{7CFBAA52-A315-4340-847B-CADDBDC57269}" destId="{F63269B6-A313-4880-B95C-2E615D33BA81}" srcOrd="1" destOrd="0" presId="urn:microsoft.com/office/officeart/2005/8/layout/orgChart1"/>
    <dgm:cxn modelId="{5AE154B6-2B1C-41FB-A562-D1B2FE96BE09}" type="presOf" srcId="{B1AE6965-001B-4A4D-AB34-B8C5AC147374}" destId="{E16068AC-8626-488D-99E3-839A2090D5EF}" srcOrd="1" destOrd="0" presId="urn:microsoft.com/office/officeart/2005/8/layout/orgChart1"/>
    <dgm:cxn modelId="{01CFA2B9-7218-4883-A040-227C8921DC83}" type="presOf" srcId="{F5DD83D7-DCE3-4CD4-8EF4-2DB3EEF2C806}" destId="{C9A9BF21-EB46-4C4D-93D7-922953EA7941}" srcOrd="1" destOrd="0" presId="urn:microsoft.com/office/officeart/2005/8/layout/orgChart1"/>
    <dgm:cxn modelId="{84D2F6BA-120B-4400-A3F4-3B60B4932B7D}" type="presOf" srcId="{3779CA50-0111-4E34-99F9-A0891564E210}" destId="{085EEE3B-7D56-4747-8279-12C81DF39503}" srcOrd="1" destOrd="0" presId="urn:microsoft.com/office/officeart/2005/8/layout/orgChart1"/>
    <dgm:cxn modelId="{65D820C2-0BC0-449B-AFB7-9D05859DDC13}" type="presOf" srcId="{0254DBB9-0286-4C7D-8666-12C8249A6A89}" destId="{E937B757-395A-4B27-AF06-1D188D254BF9}" srcOrd="1" destOrd="0" presId="urn:microsoft.com/office/officeart/2005/8/layout/orgChart1"/>
    <dgm:cxn modelId="{444766C3-78A2-4CCD-AD37-C60DFE9EDDB4}" type="presOf" srcId="{191637E7-E3B4-4308-AB0B-D5FD41D56003}" destId="{0EE9C20C-E968-41C9-BA1F-06C11C7623AB}" srcOrd="0" destOrd="0" presId="urn:microsoft.com/office/officeart/2005/8/layout/orgChart1"/>
    <dgm:cxn modelId="{D829FBC4-3828-45D3-B1CF-F9609D4BF6AC}" srcId="{84F05198-8CF3-42E8-8EB5-BA3BD69B94AF}" destId="{5C8686FE-C44C-4DD0-9093-5462DE3D6835}" srcOrd="2" destOrd="0" parTransId="{6F8CF673-D5EB-44DE-B99D-0346CCE4E098}" sibTransId="{B28D5CE4-7106-454E-96ED-292B72D070BB}"/>
    <dgm:cxn modelId="{BBB2FCC8-23E8-430F-BBD6-10B2805764B7}" type="presOf" srcId="{838666FC-3675-4478-BA86-AB6456F62CF5}" destId="{8CE0B4F6-CA3E-4F02-8744-8B0933A4C2AB}" srcOrd="0" destOrd="0" presId="urn:microsoft.com/office/officeart/2005/8/layout/orgChart1"/>
    <dgm:cxn modelId="{CFB9CBCA-6A08-49D5-9C90-DD0250D1DFAB}" type="presOf" srcId="{C13DD44D-613E-47C4-BD59-9B2B941BA976}" destId="{653D5917-37BB-4D1C-81E6-4178F86F8910}" srcOrd="1" destOrd="0" presId="urn:microsoft.com/office/officeart/2005/8/layout/orgChart1"/>
    <dgm:cxn modelId="{B57C44CD-B333-4632-A313-DBC08E8E15E0}" type="presOf" srcId="{04E5EA76-1FE7-4C90-944C-6323B8CC2E92}" destId="{729CDD6C-6604-4AAE-AB03-1C92C16F8A47}" srcOrd="1" destOrd="0" presId="urn:microsoft.com/office/officeart/2005/8/layout/orgChart1"/>
    <dgm:cxn modelId="{B03C61CF-F334-44E0-9C07-A893DBFE9E0E}" type="presOf" srcId="{AF581EF4-DDDC-496A-9A9F-485F26A39A8E}" destId="{948DDCA2-9224-4B06-97EA-462FFF16E0B5}" srcOrd="1" destOrd="0" presId="urn:microsoft.com/office/officeart/2005/8/layout/orgChart1"/>
    <dgm:cxn modelId="{E95613D2-4106-48DF-B766-BC44FCF4A83B}" type="presOf" srcId="{F0E393CA-1584-4C1C-8D41-A2B3A1DD0C25}" destId="{98CB216E-3183-49C2-A484-CAB737E3F055}" srcOrd="1" destOrd="0" presId="urn:microsoft.com/office/officeart/2005/8/layout/orgChart1"/>
    <dgm:cxn modelId="{3550F5D4-ACC1-4F73-ACA2-18E0DB119B77}" type="presOf" srcId="{C13DD44D-613E-47C4-BD59-9B2B941BA976}" destId="{6A831034-9C71-47B6-AC6F-A747A4CDB941}" srcOrd="0" destOrd="0" presId="urn:microsoft.com/office/officeart/2005/8/layout/orgChart1"/>
    <dgm:cxn modelId="{11DE91DB-85A9-4913-8B0D-577C9463C2B2}" type="presOf" srcId="{7CFBAA52-A315-4340-847B-CADDBDC57269}" destId="{06846003-D579-45A1-B573-7CFAD931F610}" srcOrd="0" destOrd="0" presId="urn:microsoft.com/office/officeart/2005/8/layout/orgChart1"/>
    <dgm:cxn modelId="{1BACDEE9-454F-4ADB-A904-A0CE3D6D2540}" type="presOf" srcId="{96A7A040-2E19-4ACF-9B20-708717A61F57}" destId="{75325662-D137-47B0-A869-6409215194ED}" srcOrd="0" destOrd="0" presId="urn:microsoft.com/office/officeart/2005/8/layout/orgChart1"/>
    <dgm:cxn modelId="{44B3BAEC-4053-4B3C-8FAA-5D5F507EB455}" type="presOf" srcId="{AA5D903F-987C-480D-BE32-15D84960FBAE}" destId="{1E7AA244-4D83-4155-A54B-EF6E037A11F6}" srcOrd="0" destOrd="0" presId="urn:microsoft.com/office/officeart/2005/8/layout/orgChart1"/>
    <dgm:cxn modelId="{A53356ED-D3F8-4A8E-81D2-FCBE4E184459}" type="presOf" srcId="{3779CA50-0111-4E34-99F9-A0891564E210}" destId="{D7472BD6-B386-471C-9371-4AA4C36D7284}" srcOrd="0" destOrd="0" presId="urn:microsoft.com/office/officeart/2005/8/layout/orgChart1"/>
    <dgm:cxn modelId="{1DB007F2-E490-4A43-BDCD-955AE107636D}" srcId="{B1AE6965-001B-4A4D-AB34-B8C5AC147374}" destId="{F5DD83D7-DCE3-4CD4-8EF4-2DB3EEF2C806}" srcOrd="2" destOrd="0" parTransId="{7A563D32-33A3-40F3-9ADE-954794504FDE}" sibTransId="{F718A7F0-03A3-4A4C-883F-DB95BB0F7AFD}"/>
    <dgm:cxn modelId="{8FA365F3-46D2-42C8-9DD3-281F3CE6BF44}" type="presOf" srcId="{82B7A268-BB00-49ED-A143-20563447BD0A}" destId="{40E40A94-5571-49C9-A041-A33C73770720}" srcOrd="0" destOrd="0" presId="urn:microsoft.com/office/officeart/2005/8/layout/orgChart1"/>
    <dgm:cxn modelId="{1C0FC7F9-26F8-4E4A-A867-9A60C3543A50}" srcId="{F0E393CA-1584-4C1C-8D41-A2B3A1DD0C25}" destId="{0789F98D-8F57-4B7B-9504-61A41EAF9575}" srcOrd="3" destOrd="0" parTransId="{A68CA705-BBA6-4597-8704-A294B8BA104F}" sibTransId="{FA1AB043-A548-467C-B73B-114BEA2D908B}"/>
    <dgm:cxn modelId="{D06A2CFA-A952-48A3-B8BC-F50AB28A4B48}" srcId="{5C8686FE-C44C-4DD0-9093-5462DE3D6835}" destId="{3779CA50-0111-4E34-99F9-A0891564E210}" srcOrd="3" destOrd="0" parTransId="{E6180DE7-9BCF-46F4-BC4F-47D288969906}" sibTransId="{AD45432B-4491-49B4-BE66-6AB0904A214B}"/>
    <dgm:cxn modelId="{C631D0FA-CA47-4A6C-9A81-3A73BAD19076}" type="presOf" srcId="{84F05198-8CF3-42E8-8EB5-BA3BD69B94AF}" destId="{C8F28F2C-570D-415C-9BB6-622E8CFA98F3}" srcOrd="1" destOrd="0" presId="urn:microsoft.com/office/officeart/2005/8/layout/orgChart1"/>
    <dgm:cxn modelId="{6FFC12FE-D5CB-439C-9F60-CB10A22C2185}" type="presOf" srcId="{0789F98D-8F57-4B7B-9504-61A41EAF9575}" destId="{E9C94781-B48D-4514-8571-5A1B9C29F409}" srcOrd="1" destOrd="0" presId="urn:microsoft.com/office/officeart/2005/8/layout/orgChart1"/>
    <dgm:cxn modelId="{34866D1D-A0FB-4034-B851-C38C80088D75}" type="presParOf" srcId="{0EE9C20C-E968-41C9-BA1F-06C11C7623AB}" destId="{9FB98BA0-7348-4252-AD25-43777A867F06}" srcOrd="0" destOrd="0" presId="urn:microsoft.com/office/officeart/2005/8/layout/orgChart1"/>
    <dgm:cxn modelId="{A2ED46A5-03F9-421B-8F86-3B11AFCC902B}" type="presParOf" srcId="{9FB98BA0-7348-4252-AD25-43777A867F06}" destId="{7278511B-07DE-4219-9F6F-8BF7F3BCB257}" srcOrd="0" destOrd="0" presId="urn:microsoft.com/office/officeart/2005/8/layout/orgChart1"/>
    <dgm:cxn modelId="{E41BDAF9-5467-42B7-8D79-92CBA3FFF281}" type="presParOf" srcId="{7278511B-07DE-4219-9F6F-8BF7F3BCB257}" destId="{85CB8009-831F-417C-8E3F-48C1584FE37B}" srcOrd="0" destOrd="0" presId="urn:microsoft.com/office/officeart/2005/8/layout/orgChart1"/>
    <dgm:cxn modelId="{466887F4-E74E-4337-93F4-DE9316BF1DCB}" type="presParOf" srcId="{7278511B-07DE-4219-9F6F-8BF7F3BCB257}" destId="{C8F28F2C-570D-415C-9BB6-622E8CFA98F3}" srcOrd="1" destOrd="0" presId="urn:microsoft.com/office/officeart/2005/8/layout/orgChart1"/>
    <dgm:cxn modelId="{B3968492-0CA1-4F2A-AA6A-54AA31659A7B}" type="presParOf" srcId="{9FB98BA0-7348-4252-AD25-43777A867F06}" destId="{00824F5E-66F3-4A28-BE25-3BA8D1781D24}" srcOrd="1" destOrd="0" presId="urn:microsoft.com/office/officeart/2005/8/layout/orgChart1"/>
    <dgm:cxn modelId="{99EFD1D4-0846-4ED1-911A-5B835539EAAB}" type="presParOf" srcId="{00824F5E-66F3-4A28-BE25-3BA8D1781D24}" destId="{2ADB2907-BEF6-44F9-B5A3-2B2BA4DC50D4}" srcOrd="0" destOrd="0" presId="urn:microsoft.com/office/officeart/2005/8/layout/orgChart1"/>
    <dgm:cxn modelId="{C2721929-BE27-4D9A-A41D-856888AB55F1}" type="presParOf" srcId="{00824F5E-66F3-4A28-BE25-3BA8D1781D24}" destId="{7B7D5174-7C2D-41FA-B4D2-B4A364C84BD3}" srcOrd="1" destOrd="0" presId="urn:microsoft.com/office/officeart/2005/8/layout/orgChart1"/>
    <dgm:cxn modelId="{2384729D-857C-4348-8D35-A4133D3325A5}" type="presParOf" srcId="{7B7D5174-7C2D-41FA-B4D2-B4A364C84BD3}" destId="{48F1B77E-9500-415C-85AE-4D6C91999415}" srcOrd="0" destOrd="0" presId="urn:microsoft.com/office/officeart/2005/8/layout/orgChart1"/>
    <dgm:cxn modelId="{4D27AACE-81EE-4E2D-82AF-1522FC2B71EE}" type="presParOf" srcId="{48F1B77E-9500-415C-85AE-4D6C91999415}" destId="{72E00B33-6386-4FAE-9395-07C3A1DE905D}" srcOrd="0" destOrd="0" presId="urn:microsoft.com/office/officeart/2005/8/layout/orgChart1"/>
    <dgm:cxn modelId="{8538EAF5-1C07-42E6-BEAB-4C3654AE918F}" type="presParOf" srcId="{48F1B77E-9500-415C-85AE-4D6C91999415}" destId="{E16068AC-8626-488D-99E3-839A2090D5EF}" srcOrd="1" destOrd="0" presId="urn:microsoft.com/office/officeart/2005/8/layout/orgChart1"/>
    <dgm:cxn modelId="{B28D5FEA-274C-46C5-A19C-ADF82AAAE5FA}" type="presParOf" srcId="{7B7D5174-7C2D-41FA-B4D2-B4A364C84BD3}" destId="{28157305-4457-44E1-AD33-ADBEB8A387BC}" srcOrd="1" destOrd="0" presId="urn:microsoft.com/office/officeart/2005/8/layout/orgChart1"/>
    <dgm:cxn modelId="{8C53D3B5-636D-4AEA-BC9E-1938971FDD57}" type="presParOf" srcId="{28157305-4457-44E1-AD33-ADBEB8A387BC}" destId="{A8167612-5A5C-4259-A9FA-0E511AC440D4}" srcOrd="0" destOrd="0" presId="urn:microsoft.com/office/officeart/2005/8/layout/orgChart1"/>
    <dgm:cxn modelId="{35D4D43D-4EBE-4FA2-9986-ED8287692C77}" type="presParOf" srcId="{28157305-4457-44E1-AD33-ADBEB8A387BC}" destId="{B68ADB8C-D7D1-4FFB-ABF8-026F987BDF66}" srcOrd="1" destOrd="0" presId="urn:microsoft.com/office/officeart/2005/8/layout/orgChart1"/>
    <dgm:cxn modelId="{9C8B397E-599E-4429-A414-2E22349E8C2C}" type="presParOf" srcId="{B68ADB8C-D7D1-4FFB-ABF8-026F987BDF66}" destId="{9084A730-C8E9-4FE2-9D43-0E0D62029BC1}" srcOrd="0" destOrd="0" presId="urn:microsoft.com/office/officeart/2005/8/layout/orgChart1"/>
    <dgm:cxn modelId="{62234F12-9733-4CF0-9667-3AA4DDF44123}" type="presParOf" srcId="{9084A730-C8E9-4FE2-9D43-0E0D62029BC1}" destId="{6A831034-9C71-47B6-AC6F-A747A4CDB941}" srcOrd="0" destOrd="0" presId="urn:microsoft.com/office/officeart/2005/8/layout/orgChart1"/>
    <dgm:cxn modelId="{5019E31D-1FD6-4086-AD91-0BFEAF045B7C}" type="presParOf" srcId="{9084A730-C8E9-4FE2-9D43-0E0D62029BC1}" destId="{653D5917-37BB-4D1C-81E6-4178F86F8910}" srcOrd="1" destOrd="0" presId="urn:microsoft.com/office/officeart/2005/8/layout/orgChart1"/>
    <dgm:cxn modelId="{F2E44F91-9200-42A8-812C-C53F8D72CC4B}" type="presParOf" srcId="{B68ADB8C-D7D1-4FFB-ABF8-026F987BDF66}" destId="{25281F35-11D5-43F1-B69E-2B50543B263C}" srcOrd="1" destOrd="0" presId="urn:microsoft.com/office/officeart/2005/8/layout/orgChart1"/>
    <dgm:cxn modelId="{D4343E03-F0B5-445F-A187-14B2C5FD725F}" type="presParOf" srcId="{B68ADB8C-D7D1-4FFB-ABF8-026F987BDF66}" destId="{65768C50-AC82-403E-96BB-863D52C8290D}" srcOrd="2" destOrd="0" presId="urn:microsoft.com/office/officeart/2005/8/layout/orgChart1"/>
    <dgm:cxn modelId="{F5752F60-199B-45B8-B691-AD7BFAB75F53}" type="presParOf" srcId="{28157305-4457-44E1-AD33-ADBEB8A387BC}" destId="{8CE0B4F6-CA3E-4F02-8744-8B0933A4C2AB}" srcOrd="2" destOrd="0" presId="urn:microsoft.com/office/officeart/2005/8/layout/orgChart1"/>
    <dgm:cxn modelId="{B3B23167-A03C-435B-8801-151983D9FF5F}" type="presParOf" srcId="{28157305-4457-44E1-AD33-ADBEB8A387BC}" destId="{F38437B1-AE01-4FF8-A0A9-41F82B649282}" srcOrd="3" destOrd="0" presId="urn:microsoft.com/office/officeart/2005/8/layout/orgChart1"/>
    <dgm:cxn modelId="{3E2D0884-765B-4AAA-B8FD-12ADC35CCA09}" type="presParOf" srcId="{F38437B1-AE01-4FF8-A0A9-41F82B649282}" destId="{E453E399-E5AE-4695-B7B1-D16C7AAAC3FE}" srcOrd="0" destOrd="0" presId="urn:microsoft.com/office/officeart/2005/8/layout/orgChart1"/>
    <dgm:cxn modelId="{4D86F74D-36D0-4B56-AC69-D12AD7C48167}" type="presParOf" srcId="{E453E399-E5AE-4695-B7B1-D16C7AAAC3FE}" destId="{56613D7A-17F4-4BB5-A8A4-691F18BA8191}" srcOrd="0" destOrd="0" presId="urn:microsoft.com/office/officeart/2005/8/layout/orgChart1"/>
    <dgm:cxn modelId="{96C89720-6677-4EB3-9773-2F8824339EE1}" type="presParOf" srcId="{E453E399-E5AE-4695-B7B1-D16C7AAAC3FE}" destId="{5FB12EBD-A5B9-4E4E-805E-49376A430978}" srcOrd="1" destOrd="0" presId="urn:microsoft.com/office/officeart/2005/8/layout/orgChart1"/>
    <dgm:cxn modelId="{069858C9-F374-4B9D-9A0F-BB9FD09DE42F}" type="presParOf" srcId="{F38437B1-AE01-4FF8-A0A9-41F82B649282}" destId="{2A7E096D-8AE9-4AB9-A38F-35CF76D8A88B}" srcOrd="1" destOrd="0" presId="urn:microsoft.com/office/officeart/2005/8/layout/orgChart1"/>
    <dgm:cxn modelId="{C5F4ED08-D3A5-46A9-B0AF-5017DD7C62B9}" type="presParOf" srcId="{F38437B1-AE01-4FF8-A0A9-41F82B649282}" destId="{0E4D616F-8C9E-49DA-BF2A-0D040D92BF1D}" srcOrd="2" destOrd="0" presId="urn:microsoft.com/office/officeart/2005/8/layout/orgChart1"/>
    <dgm:cxn modelId="{E0E02B58-E507-4BC8-8D1E-140BC29263D4}" type="presParOf" srcId="{28157305-4457-44E1-AD33-ADBEB8A387BC}" destId="{AFC0FB12-C205-4B2C-B6A5-A9C8749835B2}" srcOrd="4" destOrd="0" presId="urn:microsoft.com/office/officeart/2005/8/layout/orgChart1"/>
    <dgm:cxn modelId="{16445D7F-FBA7-4AA8-9341-58CE2429753C}" type="presParOf" srcId="{28157305-4457-44E1-AD33-ADBEB8A387BC}" destId="{73694DDE-AD68-46E3-B953-A17AB5BEC5A8}" srcOrd="5" destOrd="0" presId="urn:microsoft.com/office/officeart/2005/8/layout/orgChart1"/>
    <dgm:cxn modelId="{3A430EE2-369D-429A-9DBA-FC9658A3C68E}" type="presParOf" srcId="{73694DDE-AD68-46E3-B953-A17AB5BEC5A8}" destId="{961A76D7-870C-4583-8CF0-98039118AA36}" srcOrd="0" destOrd="0" presId="urn:microsoft.com/office/officeart/2005/8/layout/orgChart1"/>
    <dgm:cxn modelId="{CD4498C8-4AD8-4A9D-8DD7-FD6DCF62F027}" type="presParOf" srcId="{961A76D7-870C-4583-8CF0-98039118AA36}" destId="{B3742F30-DCAC-4859-B014-3D48E5E8DA81}" srcOrd="0" destOrd="0" presId="urn:microsoft.com/office/officeart/2005/8/layout/orgChart1"/>
    <dgm:cxn modelId="{07E9884C-56C0-4D56-9DD6-FDA64614A138}" type="presParOf" srcId="{961A76D7-870C-4583-8CF0-98039118AA36}" destId="{C9A9BF21-EB46-4C4D-93D7-922953EA7941}" srcOrd="1" destOrd="0" presId="urn:microsoft.com/office/officeart/2005/8/layout/orgChart1"/>
    <dgm:cxn modelId="{C8520C94-56D4-4F78-B121-731B1BB19A91}" type="presParOf" srcId="{73694DDE-AD68-46E3-B953-A17AB5BEC5A8}" destId="{EB11B81D-C8C3-48C8-9AE0-94FFC473C04B}" srcOrd="1" destOrd="0" presId="urn:microsoft.com/office/officeart/2005/8/layout/orgChart1"/>
    <dgm:cxn modelId="{95798FBA-68FC-48BE-896D-70339763CC07}" type="presParOf" srcId="{73694DDE-AD68-46E3-B953-A17AB5BEC5A8}" destId="{D823801A-2717-4B09-A2C0-745E0F85C887}" srcOrd="2" destOrd="0" presId="urn:microsoft.com/office/officeart/2005/8/layout/orgChart1"/>
    <dgm:cxn modelId="{04BD6EF4-F0DC-400D-8262-477565D88B79}" type="presParOf" srcId="{28157305-4457-44E1-AD33-ADBEB8A387BC}" destId="{D36D9810-53B1-4D32-929D-24A4E96FE924}" srcOrd="6" destOrd="0" presId="urn:microsoft.com/office/officeart/2005/8/layout/orgChart1"/>
    <dgm:cxn modelId="{20E1D1E7-1A8F-4C28-8DDF-3D289937CB90}" type="presParOf" srcId="{28157305-4457-44E1-AD33-ADBEB8A387BC}" destId="{E4645481-C1EA-472E-BBE0-435AD1956429}" srcOrd="7" destOrd="0" presId="urn:microsoft.com/office/officeart/2005/8/layout/orgChart1"/>
    <dgm:cxn modelId="{0322465C-E9C6-4D6E-B79E-F83D59A7DA26}" type="presParOf" srcId="{E4645481-C1EA-472E-BBE0-435AD1956429}" destId="{437BE313-56C7-4F23-8722-F993F1C70958}" srcOrd="0" destOrd="0" presId="urn:microsoft.com/office/officeart/2005/8/layout/orgChart1"/>
    <dgm:cxn modelId="{B067197B-FFB1-4095-A04D-6C3BE0F3FD45}" type="presParOf" srcId="{437BE313-56C7-4F23-8722-F993F1C70958}" destId="{8144642B-F62A-4A4B-AEAD-4E08FA09C38D}" srcOrd="0" destOrd="0" presId="urn:microsoft.com/office/officeart/2005/8/layout/orgChart1"/>
    <dgm:cxn modelId="{7F17C796-9CB0-4077-A55E-9BE93A8FD6BF}" type="presParOf" srcId="{437BE313-56C7-4F23-8722-F993F1C70958}" destId="{729CDD6C-6604-4AAE-AB03-1C92C16F8A47}" srcOrd="1" destOrd="0" presId="urn:microsoft.com/office/officeart/2005/8/layout/orgChart1"/>
    <dgm:cxn modelId="{7EA87EE2-7A26-495B-8938-B6237D20EF98}" type="presParOf" srcId="{E4645481-C1EA-472E-BBE0-435AD1956429}" destId="{684F71E8-81B5-48D9-B3CA-81CB547C7517}" srcOrd="1" destOrd="0" presId="urn:microsoft.com/office/officeart/2005/8/layout/orgChart1"/>
    <dgm:cxn modelId="{B766BDCD-9F58-4D9B-BB8A-8D61DB618014}" type="presParOf" srcId="{E4645481-C1EA-472E-BBE0-435AD1956429}" destId="{5F37409C-933B-4BAE-AB8B-F6B7A0F6916C}" srcOrd="2" destOrd="0" presId="urn:microsoft.com/office/officeart/2005/8/layout/orgChart1"/>
    <dgm:cxn modelId="{A840926D-E235-4CDA-826A-328570C764C3}" type="presParOf" srcId="{28157305-4457-44E1-AD33-ADBEB8A387BC}" destId="{4B87EAF4-0B87-45B5-86B5-A85F5F566B64}" srcOrd="8" destOrd="0" presId="urn:microsoft.com/office/officeart/2005/8/layout/orgChart1"/>
    <dgm:cxn modelId="{380F397F-1B58-41FE-A8D5-CD2231494277}" type="presParOf" srcId="{28157305-4457-44E1-AD33-ADBEB8A387BC}" destId="{BD018762-9D5F-4CAC-A596-46E4A7F04C85}" srcOrd="9" destOrd="0" presId="urn:microsoft.com/office/officeart/2005/8/layout/orgChart1"/>
    <dgm:cxn modelId="{87F84C8D-0F90-4E32-A1EC-E59B0AE689FF}" type="presParOf" srcId="{BD018762-9D5F-4CAC-A596-46E4A7F04C85}" destId="{A9229DBE-312D-4C5E-A462-0B4D3E526B3F}" srcOrd="0" destOrd="0" presId="urn:microsoft.com/office/officeart/2005/8/layout/orgChart1"/>
    <dgm:cxn modelId="{B82BC728-3154-4999-BC61-CCD4C0EEE232}" type="presParOf" srcId="{A9229DBE-312D-4C5E-A462-0B4D3E526B3F}" destId="{06EAA2D5-2C7E-4BDE-90B6-21DCE4BC5076}" srcOrd="0" destOrd="0" presId="urn:microsoft.com/office/officeart/2005/8/layout/orgChart1"/>
    <dgm:cxn modelId="{6725ABD6-9B1D-4890-AE1B-302E71AB2852}" type="presParOf" srcId="{A9229DBE-312D-4C5E-A462-0B4D3E526B3F}" destId="{948DDCA2-9224-4B06-97EA-462FFF16E0B5}" srcOrd="1" destOrd="0" presId="urn:microsoft.com/office/officeart/2005/8/layout/orgChart1"/>
    <dgm:cxn modelId="{584A5A93-A6A2-4BE7-9603-3B5C6DF5B20E}" type="presParOf" srcId="{BD018762-9D5F-4CAC-A596-46E4A7F04C85}" destId="{94DE8CDF-E687-4332-B198-38A7CC37008A}" srcOrd="1" destOrd="0" presId="urn:microsoft.com/office/officeart/2005/8/layout/orgChart1"/>
    <dgm:cxn modelId="{D9103B06-3195-441D-B192-B1918DC45834}" type="presParOf" srcId="{BD018762-9D5F-4CAC-A596-46E4A7F04C85}" destId="{2BF29A81-7BBD-4C7C-A576-E574DE3EB7F6}" srcOrd="2" destOrd="0" presId="urn:microsoft.com/office/officeart/2005/8/layout/orgChart1"/>
    <dgm:cxn modelId="{C92ADD6E-5A6F-47A5-A6F1-379C7D8010E7}" type="presParOf" srcId="{7B7D5174-7C2D-41FA-B4D2-B4A364C84BD3}" destId="{56432956-210A-4579-BED0-CF78AECF4581}" srcOrd="2" destOrd="0" presId="urn:microsoft.com/office/officeart/2005/8/layout/orgChart1"/>
    <dgm:cxn modelId="{2A0E3FC1-399A-4ABE-BB0A-3FCF92A64BB6}" type="presParOf" srcId="{00824F5E-66F3-4A28-BE25-3BA8D1781D24}" destId="{CCD43CD0-0D16-41FB-8FAD-C6648BF70F70}" srcOrd="2" destOrd="0" presId="urn:microsoft.com/office/officeart/2005/8/layout/orgChart1"/>
    <dgm:cxn modelId="{87ADA178-DF20-471F-A5AB-9138A4636CCD}" type="presParOf" srcId="{00824F5E-66F3-4A28-BE25-3BA8D1781D24}" destId="{38B6DB4A-3B1B-4E8C-8787-ABD90595E7FB}" srcOrd="3" destOrd="0" presId="urn:microsoft.com/office/officeart/2005/8/layout/orgChart1"/>
    <dgm:cxn modelId="{1C53F883-390B-463C-95F7-D1BF874D8BFF}" type="presParOf" srcId="{38B6DB4A-3B1B-4E8C-8787-ABD90595E7FB}" destId="{E29D72D6-3460-41DA-8450-B4892233697D}" srcOrd="0" destOrd="0" presId="urn:microsoft.com/office/officeart/2005/8/layout/orgChart1"/>
    <dgm:cxn modelId="{9C9F4205-344C-4742-B327-232FA28B18DA}" type="presParOf" srcId="{E29D72D6-3460-41DA-8450-B4892233697D}" destId="{74E5F807-5224-412E-A96A-96A556251D60}" srcOrd="0" destOrd="0" presId="urn:microsoft.com/office/officeart/2005/8/layout/orgChart1"/>
    <dgm:cxn modelId="{88013CAD-7B12-4B8C-89ED-68CADE64AE25}" type="presParOf" srcId="{E29D72D6-3460-41DA-8450-B4892233697D}" destId="{98CB216E-3183-49C2-A484-CAB737E3F055}" srcOrd="1" destOrd="0" presId="urn:microsoft.com/office/officeart/2005/8/layout/orgChart1"/>
    <dgm:cxn modelId="{BCA2E675-BC6B-42C0-A801-F3847483F8C8}" type="presParOf" srcId="{38B6DB4A-3B1B-4E8C-8787-ABD90595E7FB}" destId="{35F8C305-8221-473A-B0EF-415B166E12DE}" srcOrd="1" destOrd="0" presId="urn:microsoft.com/office/officeart/2005/8/layout/orgChart1"/>
    <dgm:cxn modelId="{61044E7B-66A3-45A5-96E8-E7197D6EFAA3}" type="presParOf" srcId="{35F8C305-8221-473A-B0EF-415B166E12DE}" destId="{74C91597-622C-410D-91EB-46234BBA1973}" srcOrd="0" destOrd="0" presId="urn:microsoft.com/office/officeart/2005/8/layout/orgChart1"/>
    <dgm:cxn modelId="{58AEBF03-EA27-400C-9A29-435BCA6F53FC}" type="presParOf" srcId="{35F8C305-8221-473A-B0EF-415B166E12DE}" destId="{3EAF9EBB-DC7B-4866-98CA-4E108A313128}" srcOrd="1" destOrd="0" presId="urn:microsoft.com/office/officeart/2005/8/layout/orgChart1"/>
    <dgm:cxn modelId="{D0CD3F46-1377-49A8-B05D-25751A5BA8FD}" type="presParOf" srcId="{3EAF9EBB-DC7B-4866-98CA-4E108A313128}" destId="{E144B6CD-706A-461B-B09B-26FDABB565CD}" srcOrd="0" destOrd="0" presId="urn:microsoft.com/office/officeart/2005/8/layout/orgChart1"/>
    <dgm:cxn modelId="{2316C6F3-B8B3-4BC7-80C7-37A84DBF93EF}" type="presParOf" srcId="{E144B6CD-706A-461B-B09B-26FDABB565CD}" destId="{115FB43C-BBF7-46DE-AC3E-42BDF3806B45}" srcOrd="0" destOrd="0" presId="urn:microsoft.com/office/officeart/2005/8/layout/orgChart1"/>
    <dgm:cxn modelId="{8D06E06A-12AD-4B75-A745-45633F2BE7FE}" type="presParOf" srcId="{E144B6CD-706A-461B-B09B-26FDABB565CD}" destId="{E937B757-395A-4B27-AF06-1D188D254BF9}" srcOrd="1" destOrd="0" presId="urn:microsoft.com/office/officeart/2005/8/layout/orgChart1"/>
    <dgm:cxn modelId="{1228149A-C586-40B5-A0F3-CC1000785BB5}" type="presParOf" srcId="{3EAF9EBB-DC7B-4866-98CA-4E108A313128}" destId="{75CA212A-D66F-4ED1-8756-CF6E318A20B2}" srcOrd="1" destOrd="0" presId="urn:microsoft.com/office/officeart/2005/8/layout/orgChart1"/>
    <dgm:cxn modelId="{15C7CA28-27E2-4DE2-9E5D-D02AEEEE9653}" type="presParOf" srcId="{3EAF9EBB-DC7B-4866-98CA-4E108A313128}" destId="{4F69F804-9FAC-4869-9087-388CF67DB8FE}" srcOrd="2" destOrd="0" presId="urn:microsoft.com/office/officeart/2005/8/layout/orgChart1"/>
    <dgm:cxn modelId="{2AE0D43D-6042-4955-BFD1-B001CF8C82F2}" type="presParOf" srcId="{35F8C305-8221-473A-B0EF-415B166E12DE}" destId="{8CFC3D68-2072-4D20-8100-B74305677337}" srcOrd="2" destOrd="0" presId="urn:microsoft.com/office/officeart/2005/8/layout/orgChart1"/>
    <dgm:cxn modelId="{FEC9B601-43AC-4A45-BBF2-607E45443F04}" type="presParOf" srcId="{35F8C305-8221-473A-B0EF-415B166E12DE}" destId="{C151390E-E6A5-45F4-B738-FFF303EED80D}" srcOrd="3" destOrd="0" presId="urn:microsoft.com/office/officeart/2005/8/layout/orgChart1"/>
    <dgm:cxn modelId="{6A20DE97-D6F2-4112-A1ED-206E6CF1C180}" type="presParOf" srcId="{C151390E-E6A5-45F4-B738-FFF303EED80D}" destId="{5DFA2A13-2128-418C-83C5-E4034410EAAA}" srcOrd="0" destOrd="0" presId="urn:microsoft.com/office/officeart/2005/8/layout/orgChart1"/>
    <dgm:cxn modelId="{A880C205-0B1D-4E80-9F83-915ECA23ED1D}" type="presParOf" srcId="{5DFA2A13-2128-418C-83C5-E4034410EAAA}" destId="{C7DED732-02CB-4B03-BA26-8F23429A13F7}" srcOrd="0" destOrd="0" presId="urn:microsoft.com/office/officeart/2005/8/layout/orgChart1"/>
    <dgm:cxn modelId="{08A42C74-6490-4452-ADBE-EAD79DFD1BEE}" type="presParOf" srcId="{5DFA2A13-2128-418C-83C5-E4034410EAAA}" destId="{705B7759-CEB9-4D8F-A6DE-D465C92CC20F}" srcOrd="1" destOrd="0" presId="urn:microsoft.com/office/officeart/2005/8/layout/orgChart1"/>
    <dgm:cxn modelId="{F420828B-6211-4776-863C-331ED4B3FA10}" type="presParOf" srcId="{C151390E-E6A5-45F4-B738-FFF303EED80D}" destId="{4E47E152-5BB3-45F3-B614-0E41A46A28C4}" srcOrd="1" destOrd="0" presId="urn:microsoft.com/office/officeart/2005/8/layout/orgChart1"/>
    <dgm:cxn modelId="{071313A9-249A-43F2-A977-6220481FAABB}" type="presParOf" srcId="{C151390E-E6A5-45F4-B738-FFF303EED80D}" destId="{4065A0CB-1E97-41F6-BE6E-D96FD5085189}" srcOrd="2" destOrd="0" presId="urn:microsoft.com/office/officeart/2005/8/layout/orgChart1"/>
    <dgm:cxn modelId="{8A33634E-CE8B-438E-91F5-88597BBB4A6D}" type="presParOf" srcId="{35F8C305-8221-473A-B0EF-415B166E12DE}" destId="{C7B9D0D9-9F00-4126-AA24-6BD677A479FC}" srcOrd="4" destOrd="0" presId="urn:microsoft.com/office/officeart/2005/8/layout/orgChart1"/>
    <dgm:cxn modelId="{68AC694B-1A10-4DB7-AFCA-091250BB28E3}" type="presParOf" srcId="{35F8C305-8221-473A-B0EF-415B166E12DE}" destId="{B3D8B8FE-C472-4446-8990-32476E442D85}" srcOrd="5" destOrd="0" presId="urn:microsoft.com/office/officeart/2005/8/layout/orgChart1"/>
    <dgm:cxn modelId="{C38EB1D1-D48E-4BCE-9B13-C85A51205AFC}" type="presParOf" srcId="{B3D8B8FE-C472-4446-8990-32476E442D85}" destId="{1225A0FE-544A-4FC7-A3ED-2472341EAAD8}" srcOrd="0" destOrd="0" presId="urn:microsoft.com/office/officeart/2005/8/layout/orgChart1"/>
    <dgm:cxn modelId="{C6E3C81F-21F6-455F-A3FA-10F43F3A452C}" type="presParOf" srcId="{1225A0FE-544A-4FC7-A3ED-2472341EAAD8}" destId="{6A292B4F-A078-4C27-9751-D71BEED49CFA}" srcOrd="0" destOrd="0" presId="urn:microsoft.com/office/officeart/2005/8/layout/orgChart1"/>
    <dgm:cxn modelId="{09197BB8-6565-4A8A-813B-064D49FFBE98}" type="presParOf" srcId="{1225A0FE-544A-4FC7-A3ED-2472341EAAD8}" destId="{55B6BBC5-9B64-417B-8308-CE28283A7FA7}" srcOrd="1" destOrd="0" presId="urn:microsoft.com/office/officeart/2005/8/layout/orgChart1"/>
    <dgm:cxn modelId="{EC6554F6-00F7-4046-B84B-1C6167103E18}" type="presParOf" srcId="{B3D8B8FE-C472-4446-8990-32476E442D85}" destId="{4BE629CF-2B08-4798-92DA-58E9227BB215}" srcOrd="1" destOrd="0" presId="urn:microsoft.com/office/officeart/2005/8/layout/orgChart1"/>
    <dgm:cxn modelId="{46756FC0-DF86-4A57-89AA-6DC8D2C79ADD}" type="presParOf" srcId="{B3D8B8FE-C472-4446-8990-32476E442D85}" destId="{70121DFB-B022-49C2-8F90-ABE94A77E73C}" srcOrd="2" destOrd="0" presId="urn:microsoft.com/office/officeart/2005/8/layout/orgChart1"/>
    <dgm:cxn modelId="{A0342846-B5BA-4875-84CC-9F9F72F3F378}" type="presParOf" srcId="{35F8C305-8221-473A-B0EF-415B166E12DE}" destId="{8E6CC30C-ECE6-4CE3-8E0D-D4DD0ABE3C27}" srcOrd="6" destOrd="0" presId="urn:microsoft.com/office/officeart/2005/8/layout/orgChart1"/>
    <dgm:cxn modelId="{7FD23619-8985-419F-BCAC-F5E79F57AA9D}" type="presParOf" srcId="{35F8C305-8221-473A-B0EF-415B166E12DE}" destId="{7303B727-FDAF-4B00-9161-D0E0035B5E50}" srcOrd="7" destOrd="0" presId="urn:microsoft.com/office/officeart/2005/8/layout/orgChart1"/>
    <dgm:cxn modelId="{F5C4D0FB-3374-4BED-BE20-25F65C226A92}" type="presParOf" srcId="{7303B727-FDAF-4B00-9161-D0E0035B5E50}" destId="{5A2EDF2F-78CE-4795-A0CE-341F709919DD}" srcOrd="0" destOrd="0" presId="urn:microsoft.com/office/officeart/2005/8/layout/orgChart1"/>
    <dgm:cxn modelId="{F282B495-F7E1-4A9C-AACB-9CBDB36E76CD}" type="presParOf" srcId="{5A2EDF2F-78CE-4795-A0CE-341F709919DD}" destId="{5797F1E1-B893-46C9-96DC-AA1A5091CA0D}" srcOrd="0" destOrd="0" presId="urn:microsoft.com/office/officeart/2005/8/layout/orgChart1"/>
    <dgm:cxn modelId="{079F9417-C528-4BF2-B827-B17095AF4C97}" type="presParOf" srcId="{5A2EDF2F-78CE-4795-A0CE-341F709919DD}" destId="{E9C94781-B48D-4514-8571-5A1B9C29F409}" srcOrd="1" destOrd="0" presId="urn:microsoft.com/office/officeart/2005/8/layout/orgChart1"/>
    <dgm:cxn modelId="{E30980A8-9754-491F-B697-8421D073D04D}" type="presParOf" srcId="{7303B727-FDAF-4B00-9161-D0E0035B5E50}" destId="{F4502003-2309-46E5-B8D2-7FF491AAC7D0}" srcOrd="1" destOrd="0" presId="urn:microsoft.com/office/officeart/2005/8/layout/orgChart1"/>
    <dgm:cxn modelId="{E9619FFF-E20A-4324-A51E-E5A4AC016352}" type="presParOf" srcId="{7303B727-FDAF-4B00-9161-D0E0035B5E50}" destId="{F9C290BB-E654-4544-A96C-A155EC5EA357}" srcOrd="2" destOrd="0" presId="urn:microsoft.com/office/officeart/2005/8/layout/orgChart1"/>
    <dgm:cxn modelId="{5A5A1B9C-196E-49E5-9600-5913074240E2}" type="presParOf" srcId="{35F8C305-8221-473A-B0EF-415B166E12DE}" destId="{8EECA0F6-D608-468A-97F3-CC88ADEFD196}" srcOrd="8" destOrd="0" presId="urn:microsoft.com/office/officeart/2005/8/layout/orgChart1"/>
    <dgm:cxn modelId="{BFC0F78B-3CD9-432E-9F66-2CE699A8EFF8}" type="presParOf" srcId="{35F8C305-8221-473A-B0EF-415B166E12DE}" destId="{F6010C18-8947-4F40-8EFC-9ABF62F725A9}" srcOrd="9" destOrd="0" presId="urn:microsoft.com/office/officeart/2005/8/layout/orgChart1"/>
    <dgm:cxn modelId="{21E4ABDF-E609-4F80-B658-4747EC9BC4F7}" type="presParOf" srcId="{F6010C18-8947-4F40-8EFC-9ABF62F725A9}" destId="{659A74B3-B0AE-413F-8E75-AFDF7FFDD021}" srcOrd="0" destOrd="0" presId="urn:microsoft.com/office/officeart/2005/8/layout/orgChart1"/>
    <dgm:cxn modelId="{C337AC30-48F2-41D0-BE38-30DAF29A0204}" type="presParOf" srcId="{659A74B3-B0AE-413F-8E75-AFDF7FFDD021}" destId="{2CB52A9F-1060-4D46-9164-BEDAC5CFB98B}" srcOrd="0" destOrd="0" presId="urn:microsoft.com/office/officeart/2005/8/layout/orgChart1"/>
    <dgm:cxn modelId="{444A7B75-FFD6-4974-B2A0-AA2EA4D15B91}" type="presParOf" srcId="{659A74B3-B0AE-413F-8E75-AFDF7FFDD021}" destId="{4CB8B585-DDAE-4D07-BA2B-3A547E295B9B}" srcOrd="1" destOrd="0" presId="urn:microsoft.com/office/officeart/2005/8/layout/orgChart1"/>
    <dgm:cxn modelId="{70770BAF-0FD0-4577-813C-1AC120C7C91F}" type="presParOf" srcId="{F6010C18-8947-4F40-8EFC-9ABF62F725A9}" destId="{64D3BA26-976D-415B-8304-B46004140F02}" srcOrd="1" destOrd="0" presId="urn:microsoft.com/office/officeart/2005/8/layout/orgChart1"/>
    <dgm:cxn modelId="{F8EF9FFA-74E1-4501-A866-A8B2C441EE7A}" type="presParOf" srcId="{F6010C18-8947-4F40-8EFC-9ABF62F725A9}" destId="{07D1ECB1-CF22-4F13-80D3-E94CD9993B9D}" srcOrd="2" destOrd="0" presId="urn:microsoft.com/office/officeart/2005/8/layout/orgChart1"/>
    <dgm:cxn modelId="{0C58ED26-D92B-40DF-9992-F6FB6E5523F7}" type="presParOf" srcId="{35F8C305-8221-473A-B0EF-415B166E12DE}" destId="{75325662-D137-47B0-A869-6409215194ED}" srcOrd="10" destOrd="0" presId="urn:microsoft.com/office/officeart/2005/8/layout/orgChart1"/>
    <dgm:cxn modelId="{9A91383C-FC0B-4749-9F5B-D379B9B6C050}" type="presParOf" srcId="{35F8C305-8221-473A-B0EF-415B166E12DE}" destId="{A86CF092-A169-4236-8983-AAA896AF1C80}" srcOrd="11" destOrd="0" presId="urn:microsoft.com/office/officeart/2005/8/layout/orgChart1"/>
    <dgm:cxn modelId="{E5BA18B3-5880-4C6E-A29A-AD2E95B16DC8}" type="presParOf" srcId="{A86CF092-A169-4236-8983-AAA896AF1C80}" destId="{794FFF37-305C-4043-A6AA-F2D88371839F}" srcOrd="0" destOrd="0" presId="urn:microsoft.com/office/officeart/2005/8/layout/orgChart1"/>
    <dgm:cxn modelId="{F8B63A0C-8C4E-49F5-B931-A0F9E3309D0A}" type="presParOf" srcId="{794FFF37-305C-4043-A6AA-F2D88371839F}" destId="{2381AFB4-9410-4582-B196-D25776ABAD4A}" srcOrd="0" destOrd="0" presId="urn:microsoft.com/office/officeart/2005/8/layout/orgChart1"/>
    <dgm:cxn modelId="{BAB56D7A-8A1E-4386-9746-655CD95E7AEC}" type="presParOf" srcId="{794FFF37-305C-4043-A6AA-F2D88371839F}" destId="{565B8D74-CE20-43C1-85B9-3B8B5507DCA4}" srcOrd="1" destOrd="0" presId="urn:microsoft.com/office/officeart/2005/8/layout/orgChart1"/>
    <dgm:cxn modelId="{A349FE4E-3160-4027-84C9-EDD2A12E7328}" type="presParOf" srcId="{A86CF092-A169-4236-8983-AAA896AF1C80}" destId="{14BEC737-B5D5-4A90-B0AB-FD753B750FC8}" srcOrd="1" destOrd="0" presId="urn:microsoft.com/office/officeart/2005/8/layout/orgChart1"/>
    <dgm:cxn modelId="{5903C0C6-BC85-4D29-BFE7-5A8D5B991D19}" type="presParOf" srcId="{A86CF092-A169-4236-8983-AAA896AF1C80}" destId="{A7911E27-9348-401F-AFAA-4EC02C5BDD60}" srcOrd="2" destOrd="0" presId="urn:microsoft.com/office/officeart/2005/8/layout/orgChart1"/>
    <dgm:cxn modelId="{135CF7DA-C78B-4318-9403-D92E57D872FA}" type="presParOf" srcId="{38B6DB4A-3B1B-4E8C-8787-ABD90595E7FB}" destId="{D3D10B2D-57E8-465F-B9E9-984E9BF147C4}" srcOrd="2" destOrd="0" presId="urn:microsoft.com/office/officeart/2005/8/layout/orgChart1"/>
    <dgm:cxn modelId="{32933A3A-E445-4D8C-8782-4AE8A7737FA2}" type="presParOf" srcId="{00824F5E-66F3-4A28-BE25-3BA8D1781D24}" destId="{712CC5BD-5E22-42CD-AF60-8C6C10F6D341}" srcOrd="4" destOrd="0" presId="urn:microsoft.com/office/officeart/2005/8/layout/orgChart1"/>
    <dgm:cxn modelId="{3CEB36DC-5335-4FD5-9759-D3F341988C16}" type="presParOf" srcId="{00824F5E-66F3-4A28-BE25-3BA8D1781D24}" destId="{A5A044B8-03D9-4F06-B0E4-2CDB0555C334}" srcOrd="5" destOrd="0" presId="urn:microsoft.com/office/officeart/2005/8/layout/orgChart1"/>
    <dgm:cxn modelId="{3CB4437D-E32E-4088-917B-7A11871C1902}" type="presParOf" srcId="{A5A044B8-03D9-4F06-B0E4-2CDB0555C334}" destId="{82541145-6087-42E6-BB47-FCB4A4A8E0A7}" srcOrd="0" destOrd="0" presId="urn:microsoft.com/office/officeart/2005/8/layout/orgChart1"/>
    <dgm:cxn modelId="{C9E6F49C-098C-40B7-83C7-F472468C30F7}" type="presParOf" srcId="{82541145-6087-42E6-BB47-FCB4A4A8E0A7}" destId="{998B4E26-5E73-4FBC-B6F1-23F5DB631BB5}" srcOrd="0" destOrd="0" presId="urn:microsoft.com/office/officeart/2005/8/layout/orgChart1"/>
    <dgm:cxn modelId="{B1D0A644-F447-42CA-9470-BB306E05F40A}" type="presParOf" srcId="{82541145-6087-42E6-BB47-FCB4A4A8E0A7}" destId="{A9CC3E0D-869C-4710-BE1E-08E4BEA3AB07}" srcOrd="1" destOrd="0" presId="urn:microsoft.com/office/officeart/2005/8/layout/orgChart1"/>
    <dgm:cxn modelId="{568E6C84-123F-434E-8597-F8531C0ED57B}" type="presParOf" srcId="{A5A044B8-03D9-4F06-B0E4-2CDB0555C334}" destId="{1A36E558-D2B9-4424-8C95-41A3E149BE47}" srcOrd="1" destOrd="0" presId="urn:microsoft.com/office/officeart/2005/8/layout/orgChart1"/>
    <dgm:cxn modelId="{70412F38-7F02-4FC1-A56D-4C034DBBA1A4}" type="presParOf" srcId="{1A36E558-D2B9-4424-8C95-41A3E149BE47}" destId="{1E7AA244-4D83-4155-A54B-EF6E037A11F6}" srcOrd="0" destOrd="0" presId="urn:microsoft.com/office/officeart/2005/8/layout/orgChart1"/>
    <dgm:cxn modelId="{C19C4C5C-912C-41E9-89DF-742EFFCAE754}" type="presParOf" srcId="{1A36E558-D2B9-4424-8C95-41A3E149BE47}" destId="{5218A367-D18F-4DD3-BE7B-26028C403A7C}" srcOrd="1" destOrd="0" presId="urn:microsoft.com/office/officeart/2005/8/layout/orgChart1"/>
    <dgm:cxn modelId="{6CF027F1-D353-478C-A054-D8D2FC03BA6A}" type="presParOf" srcId="{5218A367-D18F-4DD3-BE7B-26028C403A7C}" destId="{D33F046B-8C86-4EE7-B19B-6C253BC79555}" srcOrd="0" destOrd="0" presId="urn:microsoft.com/office/officeart/2005/8/layout/orgChart1"/>
    <dgm:cxn modelId="{5ACA84C1-D2BD-4201-B77D-995112BA8CF9}" type="presParOf" srcId="{D33F046B-8C86-4EE7-B19B-6C253BC79555}" destId="{06846003-D579-45A1-B573-7CFAD931F610}" srcOrd="0" destOrd="0" presId="urn:microsoft.com/office/officeart/2005/8/layout/orgChart1"/>
    <dgm:cxn modelId="{C18AF039-E90C-4F91-B91A-C852E1FD11F7}" type="presParOf" srcId="{D33F046B-8C86-4EE7-B19B-6C253BC79555}" destId="{F63269B6-A313-4880-B95C-2E615D33BA81}" srcOrd="1" destOrd="0" presId="urn:microsoft.com/office/officeart/2005/8/layout/orgChart1"/>
    <dgm:cxn modelId="{44AC0528-7313-4187-B592-A82A7428A158}" type="presParOf" srcId="{5218A367-D18F-4DD3-BE7B-26028C403A7C}" destId="{B3FC1A55-1946-4FFE-B9C5-40F7C578A511}" srcOrd="1" destOrd="0" presId="urn:microsoft.com/office/officeart/2005/8/layout/orgChart1"/>
    <dgm:cxn modelId="{4ECC3D5E-EAA1-4E01-8220-99ADB0341174}" type="presParOf" srcId="{5218A367-D18F-4DD3-BE7B-26028C403A7C}" destId="{2E987014-8F50-4430-B70E-DC7033B51946}" srcOrd="2" destOrd="0" presId="urn:microsoft.com/office/officeart/2005/8/layout/orgChart1"/>
    <dgm:cxn modelId="{0D99EB69-7D44-4839-85E2-2D7E76ED3A28}" type="presParOf" srcId="{1A36E558-D2B9-4424-8C95-41A3E149BE47}" destId="{40E40A94-5571-49C9-A041-A33C73770720}" srcOrd="2" destOrd="0" presId="urn:microsoft.com/office/officeart/2005/8/layout/orgChart1"/>
    <dgm:cxn modelId="{BF3A9DBF-5A62-4302-8CFE-D86477B96C02}" type="presParOf" srcId="{1A36E558-D2B9-4424-8C95-41A3E149BE47}" destId="{8FFFE742-A4BB-49A4-BBF3-6DCC172D78EF}" srcOrd="3" destOrd="0" presId="urn:microsoft.com/office/officeart/2005/8/layout/orgChart1"/>
    <dgm:cxn modelId="{55C74876-D004-483B-91EB-09373A1D5FBC}" type="presParOf" srcId="{8FFFE742-A4BB-49A4-BBF3-6DCC172D78EF}" destId="{E9098212-E865-496A-8C0D-86F271D50075}" srcOrd="0" destOrd="0" presId="urn:microsoft.com/office/officeart/2005/8/layout/orgChart1"/>
    <dgm:cxn modelId="{BBEA7593-CAB1-4D20-B520-F355542A90CB}" type="presParOf" srcId="{E9098212-E865-496A-8C0D-86F271D50075}" destId="{7D2A931A-CF52-4935-8741-98B65832A3EB}" srcOrd="0" destOrd="0" presId="urn:microsoft.com/office/officeart/2005/8/layout/orgChart1"/>
    <dgm:cxn modelId="{0D6E8354-D6EC-49D5-BFBB-1C33B8F27995}" type="presParOf" srcId="{E9098212-E865-496A-8C0D-86F271D50075}" destId="{D94125CA-C46A-4B63-9698-CE0BA29F0D1D}" srcOrd="1" destOrd="0" presId="urn:microsoft.com/office/officeart/2005/8/layout/orgChart1"/>
    <dgm:cxn modelId="{6A1364F8-9F31-43C2-A45C-FFA4E8F13CE4}" type="presParOf" srcId="{8FFFE742-A4BB-49A4-BBF3-6DCC172D78EF}" destId="{0AE57FD4-D0A2-4C7C-935A-4143D95422F8}" srcOrd="1" destOrd="0" presId="urn:microsoft.com/office/officeart/2005/8/layout/orgChart1"/>
    <dgm:cxn modelId="{58B70B0E-6A33-4778-9BA2-B18B0BDB84C0}" type="presParOf" srcId="{8FFFE742-A4BB-49A4-BBF3-6DCC172D78EF}" destId="{AA3C0416-0F7A-413E-988A-D34187B8F341}" srcOrd="2" destOrd="0" presId="urn:microsoft.com/office/officeart/2005/8/layout/orgChart1"/>
    <dgm:cxn modelId="{020A8304-CD13-4D30-98D0-07F13A578078}" type="presParOf" srcId="{1A36E558-D2B9-4424-8C95-41A3E149BE47}" destId="{94453D5D-1EC2-4AE0-8CF8-B72CBEDB6A72}" srcOrd="4" destOrd="0" presId="urn:microsoft.com/office/officeart/2005/8/layout/orgChart1"/>
    <dgm:cxn modelId="{7C23E705-7AA1-448B-B233-5EFA43C6EF64}" type="presParOf" srcId="{1A36E558-D2B9-4424-8C95-41A3E149BE47}" destId="{451CA7A6-60B7-4E5A-A29B-C2066FC9CF1F}" srcOrd="5" destOrd="0" presId="urn:microsoft.com/office/officeart/2005/8/layout/orgChart1"/>
    <dgm:cxn modelId="{3839FBB4-8398-4446-86DC-8BF023EC54AB}" type="presParOf" srcId="{451CA7A6-60B7-4E5A-A29B-C2066FC9CF1F}" destId="{1F6001D1-F318-4BD8-97E0-BFB610C413CF}" srcOrd="0" destOrd="0" presId="urn:microsoft.com/office/officeart/2005/8/layout/orgChart1"/>
    <dgm:cxn modelId="{764FE633-0E3C-422E-95F2-63E1E291B0B4}" type="presParOf" srcId="{1F6001D1-F318-4BD8-97E0-BFB610C413CF}" destId="{F08EF6B0-5233-48C3-A8AF-2C837C936952}" srcOrd="0" destOrd="0" presId="urn:microsoft.com/office/officeart/2005/8/layout/orgChart1"/>
    <dgm:cxn modelId="{12C25060-A8D8-49FE-9992-EE097D6686F5}" type="presParOf" srcId="{1F6001D1-F318-4BD8-97E0-BFB610C413CF}" destId="{6E484CAC-B3A4-4476-A95A-EEF0A9EA4A6F}" srcOrd="1" destOrd="0" presId="urn:microsoft.com/office/officeart/2005/8/layout/orgChart1"/>
    <dgm:cxn modelId="{08E2C56B-1E7A-4B42-8CE2-6F56DCE862E3}" type="presParOf" srcId="{451CA7A6-60B7-4E5A-A29B-C2066FC9CF1F}" destId="{08461EEC-11AD-4679-9F11-C99CA9633DE2}" srcOrd="1" destOrd="0" presId="urn:microsoft.com/office/officeart/2005/8/layout/orgChart1"/>
    <dgm:cxn modelId="{CB6151F3-DF5E-4298-8CF1-72A12DA0D90D}" type="presParOf" srcId="{451CA7A6-60B7-4E5A-A29B-C2066FC9CF1F}" destId="{A44A367B-CA96-4088-9E7F-A69C3B89CF9D}" srcOrd="2" destOrd="0" presId="urn:microsoft.com/office/officeart/2005/8/layout/orgChart1"/>
    <dgm:cxn modelId="{C8EF8BC6-3DB1-49A0-AC51-026819747CF7}" type="presParOf" srcId="{1A36E558-D2B9-4424-8C95-41A3E149BE47}" destId="{824B970C-7CD3-4A27-B939-D6063622FED0}" srcOrd="6" destOrd="0" presId="urn:microsoft.com/office/officeart/2005/8/layout/orgChart1"/>
    <dgm:cxn modelId="{82507B2D-04D0-4DF0-B6B8-6387BA04CE8B}" type="presParOf" srcId="{1A36E558-D2B9-4424-8C95-41A3E149BE47}" destId="{2B3913AA-D286-4133-B31B-25B32B044EAA}" srcOrd="7" destOrd="0" presId="urn:microsoft.com/office/officeart/2005/8/layout/orgChart1"/>
    <dgm:cxn modelId="{197857CC-F3E8-4D2A-B1EC-654EE9D5869E}" type="presParOf" srcId="{2B3913AA-D286-4133-B31B-25B32B044EAA}" destId="{C8DC7216-070B-4C54-8E07-FC2E0E57AF36}" srcOrd="0" destOrd="0" presId="urn:microsoft.com/office/officeart/2005/8/layout/orgChart1"/>
    <dgm:cxn modelId="{4A134FBD-157B-47B3-B2D0-51613EB4BEA7}" type="presParOf" srcId="{C8DC7216-070B-4C54-8E07-FC2E0E57AF36}" destId="{D7472BD6-B386-471C-9371-4AA4C36D7284}" srcOrd="0" destOrd="0" presId="urn:microsoft.com/office/officeart/2005/8/layout/orgChart1"/>
    <dgm:cxn modelId="{13A9C47E-4910-455A-82D8-09241C6748BD}" type="presParOf" srcId="{C8DC7216-070B-4C54-8E07-FC2E0E57AF36}" destId="{085EEE3B-7D56-4747-8279-12C81DF39503}" srcOrd="1" destOrd="0" presId="urn:microsoft.com/office/officeart/2005/8/layout/orgChart1"/>
    <dgm:cxn modelId="{E12E2E8C-612B-41CC-A094-F3A97C98B63E}" type="presParOf" srcId="{2B3913AA-D286-4133-B31B-25B32B044EAA}" destId="{0DFCC901-65A8-4C0C-8483-A21484D89FC5}" srcOrd="1" destOrd="0" presId="urn:microsoft.com/office/officeart/2005/8/layout/orgChart1"/>
    <dgm:cxn modelId="{086C43A3-BCD2-4413-86B1-8286E886CB82}" type="presParOf" srcId="{2B3913AA-D286-4133-B31B-25B32B044EAA}" destId="{5F68D473-5974-49DD-A1D3-0DFBE66F1D59}" srcOrd="2" destOrd="0" presId="urn:microsoft.com/office/officeart/2005/8/layout/orgChart1"/>
    <dgm:cxn modelId="{AB35A858-AE53-44EB-9961-7C853E211BFF}" type="presParOf" srcId="{A5A044B8-03D9-4F06-B0E4-2CDB0555C334}" destId="{B8771AB6-0E8A-4551-AB70-47C67363C73B}" srcOrd="2" destOrd="0" presId="urn:microsoft.com/office/officeart/2005/8/layout/orgChart1"/>
    <dgm:cxn modelId="{D97611C6-FDF9-4453-8C40-D6DCD8987EA1}" type="presParOf" srcId="{9FB98BA0-7348-4252-AD25-43777A867F06}" destId="{D11B5D9C-FFFD-4579-8812-66E6BB669230}"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4B970C-7CD3-4A27-B939-D6063622FED0}">
      <dsp:nvSpPr>
        <dsp:cNvPr id="0" name=""/>
        <dsp:cNvSpPr/>
      </dsp:nvSpPr>
      <dsp:spPr>
        <a:xfrm>
          <a:off x="5411717" y="1036835"/>
          <a:ext cx="360728" cy="2214162"/>
        </a:xfrm>
        <a:custGeom>
          <a:avLst/>
          <a:gdLst/>
          <a:ahLst/>
          <a:cxnLst/>
          <a:rect l="0" t="0" r="0" b="0"/>
          <a:pathLst>
            <a:path>
              <a:moveTo>
                <a:pt x="0" y="0"/>
              </a:moveTo>
              <a:lnTo>
                <a:pt x="0" y="2214162"/>
              </a:lnTo>
              <a:lnTo>
                <a:pt x="360728" y="221416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453D5D-1EC2-4AE0-8CF8-B72CBEDB6A72}">
      <dsp:nvSpPr>
        <dsp:cNvPr id="0" name=""/>
        <dsp:cNvSpPr/>
      </dsp:nvSpPr>
      <dsp:spPr>
        <a:xfrm>
          <a:off x="5411717" y="1036835"/>
          <a:ext cx="360728" cy="1607191"/>
        </a:xfrm>
        <a:custGeom>
          <a:avLst/>
          <a:gdLst/>
          <a:ahLst/>
          <a:cxnLst/>
          <a:rect l="0" t="0" r="0" b="0"/>
          <a:pathLst>
            <a:path>
              <a:moveTo>
                <a:pt x="0" y="0"/>
              </a:moveTo>
              <a:lnTo>
                <a:pt x="0" y="1607191"/>
              </a:lnTo>
              <a:lnTo>
                <a:pt x="360728" y="160719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0E40A94-5571-49C9-A041-A33C73770720}">
      <dsp:nvSpPr>
        <dsp:cNvPr id="0" name=""/>
        <dsp:cNvSpPr/>
      </dsp:nvSpPr>
      <dsp:spPr>
        <a:xfrm>
          <a:off x="5411717" y="1036835"/>
          <a:ext cx="360728" cy="1000220"/>
        </a:xfrm>
        <a:custGeom>
          <a:avLst/>
          <a:gdLst/>
          <a:ahLst/>
          <a:cxnLst/>
          <a:rect l="0" t="0" r="0" b="0"/>
          <a:pathLst>
            <a:path>
              <a:moveTo>
                <a:pt x="0" y="0"/>
              </a:moveTo>
              <a:lnTo>
                <a:pt x="0" y="1000220"/>
              </a:lnTo>
              <a:lnTo>
                <a:pt x="360728" y="10002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7AA244-4D83-4155-A54B-EF6E037A11F6}">
      <dsp:nvSpPr>
        <dsp:cNvPr id="0" name=""/>
        <dsp:cNvSpPr/>
      </dsp:nvSpPr>
      <dsp:spPr>
        <a:xfrm>
          <a:off x="5411717" y="1036835"/>
          <a:ext cx="360728" cy="393248"/>
        </a:xfrm>
        <a:custGeom>
          <a:avLst/>
          <a:gdLst/>
          <a:ahLst/>
          <a:cxnLst/>
          <a:rect l="0" t="0" r="0" b="0"/>
          <a:pathLst>
            <a:path>
              <a:moveTo>
                <a:pt x="0" y="0"/>
              </a:moveTo>
              <a:lnTo>
                <a:pt x="0" y="393248"/>
              </a:lnTo>
              <a:lnTo>
                <a:pt x="360728" y="39324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2CC5BD-5E22-42CD-AF60-8C6C10F6D341}">
      <dsp:nvSpPr>
        <dsp:cNvPr id="0" name=""/>
        <dsp:cNvSpPr/>
      </dsp:nvSpPr>
      <dsp:spPr>
        <a:xfrm>
          <a:off x="4368059" y="429864"/>
          <a:ext cx="1385612" cy="179526"/>
        </a:xfrm>
        <a:custGeom>
          <a:avLst/>
          <a:gdLst/>
          <a:ahLst/>
          <a:cxnLst/>
          <a:rect l="0" t="0" r="0" b="0"/>
          <a:pathLst>
            <a:path>
              <a:moveTo>
                <a:pt x="0" y="0"/>
              </a:moveTo>
              <a:lnTo>
                <a:pt x="0" y="89763"/>
              </a:lnTo>
              <a:lnTo>
                <a:pt x="1385612" y="89763"/>
              </a:lnTo>
              <a:lnTo>
                <a:pt x="1385612" y="17952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325662-D137-47B0-A869-6409215194ED}">
      <dsp:nvSpPr>
        <dsp:cNvPr id="0" name=""/>
        <dsp:cNvSpPr/>
      </dsp:nvSpPr>
      <dsp:spPr>
        <a:xfrm>
          <a:off x="4026104" y="1036835"/>
          <a:ext cx="291269" cy="3428105"/>
        </a:xfrm>
        <a:custGeom>
          <a:avLst/>
          <a:gdLst/>
          <a:ahLst/>
          <a:cxnLst/>
          <a:rect l="0" t="0" r="0" b="0"/>
          <a:pathLst>
            <a:path>
              <a:moveTo>
                <a:pt x="0" y="0"/>
              </a:moveTo>
              <a:lnTo>
                <a:pt x="0" y="3428105"/>
              </a:lnTo>
              <a:lnTo>
                <a:pt x="291269" y="342810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EECA0F6-D608-468A-97F3-CC88ADEFD196}">
      <dsp:nvSpPr>
        <dsp:cNvPr id="0" name=""/>
        <dsp:cNvSpPr/>
      </dsp:nvSpPr>
      <dsp:spPr>
        <a:xfrm>
          <a:off x="4026104" y="1036835"/>
          <a:ext cx="291269" cy="2821133"/>
        </a:xfrm>
        <a:custGeom>
          <a:avLst/>
          <a:gdLst/>
          <a:ahLst/>
          <a:cxnLst/>
          <a:rect l="0" t="0" r="0" b="0"/>
          <a:pathLst>
            <a:path>
              <a:moveTo>
                <a:pt x="0" y="0"/>
              </a:moveTo>
              <a:lnTo>
                <a:pt x="0" y="2821133"/>
              </a:lnTo>
              <a:lnTo>
                <a:pt x="291269" y="282113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E6CC30C-ECE6-4CE3-8E0D-D4DD0ABE3C27}">
      <dsp:nvSpPr>
        <dsp:cNvPr id="0" name=""/>
        <dsp:cNvSpPr/>
      </dsp:nvSpPr>
      <dsp:spPr>
        <a:xfrm>
          <a:off x="4026104" y="1036835"/>
          <a:ext cx="291269" cy="2214162"/>
        </a:xfrm>
        <a:custGeom>
          <a:avLst/>
          <a:gdLst/>
          <a:ahLst/>
          <a:cxnLst/>
          <a:rect l="0" t="0" r="0" b="0"/>
          <a:pathLst>
            <a:path>
              <a:moveTo>
                <a:pt x="0" y="0"/>
              </a:moveTo>
              <a:lnTo>
                <a:pt x="0" y="2214162"/>
              </a:lnTo>
              <a:lnTo>
                <a:pt x="291269" y="221416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7B9D0D9-9F00-4126-AA24-6BD677A479FC}">
      <dsp:nvSpPr>
        <dsp:cNvPr id="0" name=""/>
        <dsp:cNvSpPr/>
      </dsp:nvSpPr>
      <dsp:spPr>
        <a:xfrm>
          <a:off x="4026104" y="1036835"/>
          <a:ext cx="291269" cy="1607191"/>
        </a:xfrm>
        <a:custGeom>
          <a:avLst/>
          <a:gdLst/>
          <a:ahLst/>
          <a:cxnLst/>
          <a:rect l="0" t="0" r="0" b="0"/>
          <a:pathLst>
            <a:path>
              <a:moveTo>
                <a:pt x="0" y="0"/>
              </a:moveTo>
              <a:lnTo>
                <a:pt x="0" y="1607191"/>
              </a:lnTo>
              <a:lnTo>
                <a:pt x="291269" y="160719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CFC3D68-2072-4D20-8100-B74305677337}">
      <dsp:nvSpPr>
        <dsp:cNvPr id="0" name=""/>
        <dsp:cNvSpPr/>
      </dsp:nvSpPr>
      <dsp:spPr>
        <a:xfrm>
          <a:off x="4026104" y="1036835"/>
          <a:ext cx="291269" cy="1000220"/>
        </a:xfrm>
        <a:custGeom>
          <a:avLst/>
          <a:gdLst/>
          <a:ahLst/>
          <a:cxnLst/>
          <a:rect l="0" t="0" r="0" b="0"/>
          <a:pathLst>
            <a:path>
              <a:moveTo>
                <a:pt x="0" y="0"/>
              </a:moveTo>
              <a:lnTo>
                <a:pt x="0" y="1000220"/>
              </a:lnTo>
              <a:lnTo>
                <a:pt x="291269" y="10002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4C91597-622C-410D-91EB-46234BBA1973}">
      <dsp:nvSpPr>
        <dsp:cNvPr id="0" name=""/>
        <dsp:cNvSpPr/>
      </dsp:nvSpPr>
      <dsp:spPr>
        <a:xfrm>
          <a:off x="4026104" y="1036835"/>
          <a:ext cx="291269" cy="393248"/>
        </a:xfrm>
        <a:custGeom>
          <a:avLst/>
          <a:gdLst/>
          <a:ahLst/>
          <a:cxnLst/>
          <a:rect l="0" t="0" r="0" b="0"/>
          <a:pathLst>
            <a:path>
              <a:moveTo>
                <a:pt x="0" y="0"/>
              </a:moveTo>
              <a:lnTo>
                <a:pt x="0" y="393248"/>
              </a:lnTo>
              <a:lnTo>
                <a:pt x="291269" y="39324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CD43CD0-0D16-41FB-8FAD-C6648BF70F70}">
      <dsp:nvSpPr>
        <dsp:cNvPr id="0" name=""/>
        <dsp:cNvSpPr/>
      </dsp:nvSpPr>
      <dsp:spPr>
        <a:xfrm>
          <a:off x="4322339" y="429864"/>
          <a:ext cx="91440" cy="179526"/>
        </a:xfrm>
        <a:custGeom>
          <a:avLst/>
          <a:gdLst/>
          <a:ahLst/>
          <a:cxnLst/>
          <a:rect l="0" t="0" r="0" b="0"/>
          <a:pathLst>
            <a:path>
              <a:moveTo>
                <a:pt x="45720" y="0"/>
              </a:moveTo>
              <a:lnTo>
                <a:pt x="45720" y="17952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87EAF4-0B87-45B5-86B5-A85F5F566B64}">
      <dsp:nvSpPr>
        <dsp:cNvPr id="0" name=""/>
        <dsp:cNvSpPr/>
      </dsp:nvSpPr>
      <dsp:spPr>
        <a:xfrm>
          <a:off x="2590369" y="1036835"/>
          <a:ext cx="291269" cy="2821133"/>
        </a:xfrm>
        <a:custGeom>
          <a:avLst/>
          <a:gdLst/>
          <a:ahLst/>
          <a:cxnLst/>
          <a:rect l="0" t="0" r="0" b="0"/>
          <a:pathLst>
            <a:path>
              <a:moveTo>
                <a:pt x="0" y="0"/>
              </a:moveTo>
              <a:lnTo>
                <a:pt x="0" y="2821133"/>
              </a:lnTo>
              <a:lnTo>
                <a:pt x="291269" y="282113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6D9810-53B1-4D32-929D-24A4E96FE924}">
      <dsp:nvSpPr>
        <dsp:cNvPr id="0" name=""/>
        <dsp:cNvSpPr/>
      </dsp:nvSpPr>
      <dsp:spPr>
        <a:xfrm>
          <a:off x="2590369" y="1036835"/>
          <a:ext cx="291269" cy="2214162"/>
        </a:xfrm>
        <a:custGeom>
          <a:avLst/>
          <a:gdLst/>
          <a:ahLst/>
          <a:cxnLst/>
          <a:rect l="0" t="0" r="0" b="0"/>
          <a:pathLst>
            <a:path>
              <a:moveTo>
                <a:pt x="0" y="0"/>
              </a:moveTo>
              <a:lnTo>
                <a:pt x="0" y="2214162"/>
              </a:lnTo>
              <a:lnTo>
                <a:pt x="291269" y="221416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FC0FB12-C205-4B2C-B6A5-A9C8749835B2}">
      <dsp:nvSpPr>
        <dsp:cNvPr id="0" name=""/>
        <dsp:cNvSpPr/>
      </dsp:nvSpPr>
      <dsp:spPr>
        <a:xfrm>
          <a:off x="2590369" y="1036835"/>
          <a:ext cx="291269" cy="1607191"/>
        </a:xfrm>
        <a:custGeom>
          <a:avLst/>
          <a:gdLst/>
          <a:ahLst/>
          <a:cxnLst/>
          <a:rect l="0" t="0" r="0" b="0"/>
          <a:pathLst>
            <a:path>
              <a:moveTo>
                <a:pt x="0" y="0"/>
              </a:moveTo>
              <a:lnTo>
                <a:pt x="0" y="1607191"/>
              </a:lnTo>
              <a:lnTo>
                <a:pt x="291269" y="160719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CE0B4F6-CA3E-4F02-8744-8B0933A4C2AB}">
      <dsp:nvSpPr>
        <dsp:cNvPr id="0" name=""/>
        <dsp:cNvSpPr/>
      </dsp:nvSpPr>
      <dsp:spPr>
        <a:xfrm>
          <a:off x="2590369" y="1036835"/>
          <a:ext cx="291269" cy="1000220"/>
        </a:xfrm>
        <a:custGeom>
          <a:avLst/>
          <a:gdLst/>
          <a:ahLst/>
          <a:cxnLst/>
          <a:rect l="0" t="0" r="0" b="0"/>
          <a:pathLst>
            <a:path>
              <a:moveTo>
                <a:pt x="0" y="0"/>
              </a:moveTo>
              <a:lnTo>
                <a:pt x="0" y="1000220"/>
              </a:lnTo>
              <a:lnTo>
                <a:pt x="291269" y="10002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167612-5A5C-4259-A9FA-0E511AC440D4}">
      <dsp:nvSpPr>
        <dsp:cNvPr id="0" name=""/>
        <dsp:cNvSpPr/>
      </dsp:nvSpPr>
      <dsp:spPr>
        <a:xfrm>
          <a:off x="2590369" y="1036835"/>
          <a:ext cx="291269" cy="393248"/>
        </a:xfrm>
        <a:custGeom>
          <a:avLst/>
          <a:gdLst/>
          <a:ahLst/>
          <a:cxnLst/>
          <a:rect l="0" t="0" r="0" b="0"/>
          <a:pathLst>
            <a:path>
              <a:moveTo>
                <a:pt x="0" y="0"/>
              </a:moveTo>
              <a:lnTo>
                <a:pt x="0" y="393248"/>
              </a:lnTo>
              <a:lnTo>
                <a:pt x="291269" y="39324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DB2907-BEF6-44F9-B5A3-2B2BA4DC50D4}">
      <dsp:nvSpPr>
        <dsp:cNvPr id="0" name=""/>
        <dsp:cNvSpPr/>
      </dsp:nvSpPr>
      <dsp:spPr>
        <a:xfrm>
          <a:off x="2932324" y="429864"/>
          <a:ext cx="1435734" cy="179526"/>
        </a:xfrm>
        <a:custGeom>
          <a:avLst/>
          <a:gdLst/>
          <a:ahLst/>
          <a:cxnLst/>
          <a:rect l="0" t="0" r="0" b="0"/>
          <a:pathLst>
            <a:path>
              <a:moveTo>
                <a:pt x="1435734" y="0"/>
              </a:moveTo>
              <a:lnTo>
                <a:pt x="1435734" y="89763"/>
              </a:lnTo>
              <a:lnTo>
                <a:pt x="0" y="89763"/>
              </a:lnTo>
              <a:lnTo>
                <a:pt x="0" y="17952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CB8009-831F-417C-8E3F-48C1584FE37B}">
      <dsp:nvSpPr>
        <dsp:cNvPr id="0" name=""/>
        <dsp:cNvSpPr/>
      </dsp:nvSpPr>
      <dsp:spPr>
        <a:xfrm>
          <a:off x="3940615" y="2419"/>
          <a:ext cx="854889" cy="427444"/>
        </a:xfrm>
        <a:prstGeom prst="flowChartAlternateProcess">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fr-BE" sz="1300" kern="1200" dirty="0" err="1"/>
            <a:t>Vehicles</a:t>
          </a:r>
          <a:endParaRPr lang="fr-BE" sz="1300" kern="1200" dirty="0"/>
        </a:p>
      </dsp:txBody>
      <dsp:txXfrm>
        <a:off x="3961481" y="23285"/>
        <a:ext cx="813157" cy="385712"/>
      </dsp:txXfrm>
    </dsp:sp>
    <dsp:sp modelId="{72E00B33-6386-4FAE-9395-07C3A1DE905D}">
      <dsp:nvSpPr>
        <dsp:cNvPr id="0" name=""/>
        <dsp:cNvSpPr/>
      </dsp:nvSpPr>
      <dsp:spPr>
        <a:xfrm>
          <a:off x="2504880" y="609391"/>
          <a:ext cx="854889" cy="427444"/>
        </a:xfrm>
        <a:prstGeom prst="flowChartAlternateProcess">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fr-BE" sz="1300" kern="1200" dirty="0" err="1"/>
            <a:t>Shared</a:t>
          </a:r>
          <a:endParaRPr lang="fr-BE" sz="1300" kern="1200" dirty="0"/>
        </a:p>
      </dsp:txBody>
      <dsp:txXfrm>
        <a:off x="2525746" y="630257"/>
        <a:ext cx="813157" cy="385712"/>
      </dsp:txXfrm>
    </dsp:sp>
    <dsp:sp modelId="{6A831034-9C71-47B6-AC6F-A747A4CDB941}">
      <dsp:nvSpPr>
        <dsp:cNvPr id="0" name=""/>
        <dsp:cNvSpPr/>
      </dsp:nvSpPr>
      <dsp:spPr>
        <a:xfrm>
          <a:off x="2881638" y="1216362"/>
          <a:ext cx="854889" cy="427444"/>
        </a:xfrm>
        <a:prstGeom prst="flowChartAlternateProcess">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fr-BE" sz="1300" kern="1200" dirty="0"/>
            <a:t>Buses</a:t>
          </a:r>
        </a:p>
      </dsp:txBody>
      <dsp:txXfrm>
        <a:off x="2902504" y="1237228"/>
        <a:ext cx="813157" cy="385712"/>
      </dsp:txXfrm>
    </dsp:sp>
    <dsp:sp modelId="{56613D7A-17F4-4BB5-A8A4-691F18BA8191}">
      <dsp:nvSpPr>
        <dsp:cNvPr id="0" name=""/>
        <dsp:cNvSpPr/>
      </dsp:nvSpPr>
      <dsp:spPr>
        <a:xfrm>
          <a:off x="2881638" y="1823333"/>
          <a:ext cx="854889" cy="427444"/>
        </a:xfrm>
        <a:prstGeom prst="flowChartAlternateProcess">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fr-BE" sz="1300" kern="1200" dirty="0"/>
            <a:t>Trains</a:t>
          </a:r>
        </a:p>
      </dsp:txBody>
      <dsp:txXfrm>
        <a:off x="2902504" y="1844199"/>
        <a:ext cx="813157" cy="385712"/>
      </dsp:txXfrm>
    </dsp:sp>
    <dsp:sp modelId="{B3742F30-DCAC-4859-B014-3D48E5E8DA81}">
      <dsp:nvSpPr>
        <dsp:cNvPr id="0" name=""/>
        <dsp:cNvSpPr/>
      </dsp:nvSpPr>
      <dsp:spPr>
        <a:xfrm>
          <a:off x="2881638" y="2430304"/>
          <a:ext cx="854889" cy="427444"/>
        </a:xfrm>
        <a:prstGeom prst="flowChartAlternateProcess">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fr-BE" sz="1300" kern="1200" dirty="0"/>
            <a:t>Planes</a:t>
          </a:r>
        </a:p>
      </dsp:txBody>
      <dsp:txXfrm>
        <a:off x="2902504" y="2451170"/>
        <a:ext cx="813157" cy="385712"/>
      </dsp:txXfrm>
    </dsp:sp>
    <dsp:sp modelId="{8144642B-F62A-4A4B-AEAD-4E08FA09C38D}">
      <dsp:nvSpPr>
        <dsp:cNvPr id="0" name=""/>
        <dsp:cNvSpPr/>
      </dsp:nvSpPr>
      <dsp:spPr>
        <a:xfrm>
          <a:off x="2881638" y="3037276"/>
          <a:ext cx="854889" cy="427444"/>
        </a:xfrm>
        <a:prstGeom prst="flowChartAlternateProcess">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fr-BE" sz="1300" kern="1200" dirty="0" err="1"/>
            <a:t>Rideshare</a:t>
          </a:r>
          <a:endParaRPr lang="fr-BE" sz="1300" kern="1200" dirty="0"/>
        </a:p>
      </dsp:txBody>
      <dsp:txXfrm>
        <a:off x="2902504" y="3058142"/>
        <a:ext cx="813157" cy="385712"/>
      </dsp:txXfrm>
    </dsp:sp>
    <dsp:sp modelId="{06EAA2D5-2C7E-4BDE-90B6-21DCE4BC5076}">
      <dsp:nvSpPr>
        <dsp:cNvPr id="0" name=""/>
        <dsp:cNvSpPr/>
      </dsp:nvSpPr>
      <dsp:spPr>
        <a:xfrm>
          <a:off x="2881638" y="3644247"/>
          <a:ext cx="854889" cy="427444"/>
        </a:xfrm>
        <a:prstGeom prst="flowChartAlternateProcess">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fr-BE" sz="1300" kern="1200" dirty="0"/>
            <a:t>Ferry</a:t>
          </a:r>
        </a:p>
      </dsp:txBody>
      <dsp:txXfrm>
        <a:off x="2902504" y="3665113"/>
        <a:ext cx="813157" cy="385712"/>
      </dsp:txXfrm>
    </dsp:sp>
    <dsp:sp modelId="{74E5F807-5224-412E-A96A-96A556251D60}">
      <dsp:nvSpPr>
        <dsp:cNvPr id="0" name=""/>
        <dsp:cNvSpPr/>
      </dsp:nvSpPr>
      <dsp:spPr>
        <a:xfrm>
          <a:off x="3940615" y="609391"/>
          <a:ext cx="854889" cy="427444"/>
        </a:xfrm>
        <a:prstGeom prst="flowChartAlternateProcess">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fr-BE" sz="1300" kern="1200" dirty="0" err="1"/>
            <a:t>Personal</a:t>
          </a:r>
          <a:endParaRPr lang="fr-BE" sz="1300" kern="1200" dirty="0"/>
        </a:p>
      </dsp:txBody>
      <dsp:txXfrm>
        <a:off x="3961481" y="630257"/>
        <a:ext cx="813157" cy="385712"/>
      </dsp:txXfrm>
    </dsp:sp>
    <dsp:sp modelId="{115FB43C-BBF7-46DE-AC3E-42BDF3806B45}">
      <dsp:nvSpPr>
        <dsp:cNvPr id="0" name=""/>
        <dsp:cNvSpPr/>
      </dsp:nvSpPr>
      <dsp:spPr>
        <a:xfrm>
          <a:off x="4317373" y="1216362"/>
          <a:ext cx="854889" cy="427444"/>
        </a:xfrm>
        <a:prstGeom prst="flowChartAlternateProcess">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fr-BE" sz="1300" kern="1200" dirty="0"/>
            <a:t>Car</a:t>
          </a:r>
        </a:p>
      </dsp:txBody>
      <dsp:txXfrm>
        <a:off x="4338239" y="1237228"/>
        <a:ext cx="813157" cy="385712"/>
      </dsp:txXfrm>
    </dsp:sp>
    <dsp:sp modelId="{C7DED732-02CB-4B03-BA26-8F23429A13F7}">
      <dsp:nvSpPr>
        <dsp:cNvPr id="0" name=""/>
        <dsp:cNvSpPr/>
      </dsp:nvSpPr>
      <dsp:spPr>
        <a:xfrm>
          <a:off x="4317373" y="1823333"/>
          <a:ext cx="854889" cy="427444"/>
        </a:xfrm>
        <a:prstGeom prst="flowChartAlternateProcess">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fr-BE" sz="1300" kern="1200" dirty="0"/>
            <a:t>Bicycle</a:t>
          </a:r>
        </a:p>
      </dsp:txBody>
      <dsp:txXfrm>
        <a:off x="4338239" y="1844199"/>
        <a:ext cx="813157" cy="385712"/>
      </dsp:txXfrm>
    </dsp:sp>
    <dsp:sp modelId="{6A292B4F-A078-4C27-9751-D71BEED49CFA}">
      <dsp:nvSpPr>
        <dsp:cNvPr id="0" name=""/>
        <dsp:cNvSpPr/>
      </dsp:nvSpPr>
      <dsp:spPr>
        <a:xfrm>
          <a:off x="4317373" y="2430304"/>
          <a:ext cx="854889" cy="427444"/>
        </a:xfrm>
        <a:prstGeom prst="flowChartAlternateProcess">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fr-BE" sz="1300" kern="1200" dirty="0" err="1"/>
            <a:t>Helicopter</a:t>
          </a:r>
          <a:endParaRPr lang="fr-BE" sz="1300" kern="1200" dirty="0"/>
        </a:p>
      </dsp:txBody>
      <dsp:txXfrm>
        <a:off x="4338239" y="2451170"/>
        <a:ext cx="813157" cy="385712"/>
      </dsp:txXfrm>
    </dsp:sp>
    <dsp:sp modelId="{5797F1E1-B893-46C9-96DC-AA1A5091CA0D}">
      <dsp:nvSpPr>
        <dsp:cNvPr id="0" name=""/>
        <dsp:cNvSpPr/>
      </dsp:nvSpPr>
      <dsp:spPr>
        <a:xfrm>
          <a:off x="4317373" y="3037276"/>
          <a:ext cx="854889" cy="427444"/>
        </a:xfrm>
        <a:prstGeom prst="flowChartAlternateProcess">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fr-BE" sz="1300" kern="1200" dirty="0"/>
            <a:t>Plane</a:t>
          </a:r>
        </a:p>
      </dsp:txBody>
      <dsp:txXfrm>
        <a:off x="4338239" y="3058142"/>
        <a:ext cx="813157" cy="385712"/>
      </dsp:txXfrm>
    </dsp:sp>
    <dsp:sp modelId="{2CB52A9F-1060-4D46-9164-BEDAC5CFB98B}">
      <dsp:nvSpPr>
        <dsp:cNvPr id="0" name=""/>
        <dsp:cNvSpPr/>
      </dsp:nvSpPr>
      <dsp:spPr>
        <a:xfrm>
          <a:off x="4317373" y="3644247"/>
          <a:ext cx="854889" cy="427444"/>
        </a:xfrm>
        <a:prstGeom prst="flowChartAlternateProcess">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fr-BE" sz="1300" kern="1200" dirty="0" err="1"/>
            <a:t>Sailboat</a:t>
          </a:r>
          <a:endParaRPr lang="fr-BE" sz="1300" kern="1200" dirty="0"/>
        </a:p>
      </dsp:txBody>
      <dsp:txXfrm>
        <a:off x="4338239" y="3665113"/>
        <a:ext cx="813157" cy="385712"/>
      </dsp:txXfrm>
    </dsp:sp>
    <dsp:sp modelId="{2381AFB4-9410-4582-B196-D25776ABAD4A}">
      <dsp:nvSpPr>
        <dsp:cNvPr id="0" name=""/>
        <dsp:cNvSpPr/>
      </dsp:nvSpPr>
      <dsp:spPr>
        <a:xfrm>
          <a:off x="4317373" y="4251218"/>
          <a:ext cx="854889" cy="427444"/>
        </a:xfrm>
        <a:prstGeom prst="flowChartAlternateProcess">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fr-BE" sz="1300" kern="1200" dirty="0"/>
            <a:t>Yacht</a:t>
          </a:r>
        </a:p>
      </dsp:txBody>
      <dsp:txXfrm>
        <a:off x="4338239" y="4272084"/>
        <a:ext cx="813157" cy="385712"/>
      </dsp:txXfrm>
    </dsp:sp>
    <dsp:sp modelId="{998B4E26-5E73-4FBC-B6F1-23F5DB631BB5}">
      <dsp:nvSpPr>
        <dsp:cNvPr id="0" name=""/>
        <dsp:cNvSpPr/>
      </dsp:nvSpPr>
      <dsp:spPr>
        <a:xfrm>
          <a:off x="5326228" y="609391"/>
          <a:ext cx="854889" cy="427444"/>
        </a:xfrm>
        <a:prstGeom prst="flowChartAlternateProcess">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fr-BE" sz="1300" kern="1200" dirty="0"/>
            <a:t>Cargo</a:t>
          </a:r>
        </a:p>
      </dsp:txBody>
      <dsp:txXfrm>
        <a:off x="5347094" y="630257"/>
        <a:ext cx="813157" cy="385712"/>
      </dsp:txXfrm>
    </dsp:sp>
    <dsp:sp modelId="{06846003-D579-45A1-B573-7CFAD931F610}">
      <dsp:nvSpPr>
        <dsp:cNvPr id="0" name=""/>
        <dsp:cNvSpPr/>
      </dsp:nvSpPr>
      <dsp:spPr>
        <a:xfrm>
          <a:off x="5772446" y="1216362"/>
          <a:ext cx="854889" cy="427444"/>
        </a:xfrm>
        <a:prstGeom prst="flowChartAlternateProcess">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fr-BE" sz="1300" kern="1200" dirty="0"/>
            <a:t>Plane</a:t>
          </a:r>
        </a:p>
      </dsp:txBody>
      <dsp:txXfrm>
        <a:off x="5793312" y="1237228"/>
        <a:ext cx="813157" cy="385712"/>
      </dsp:txXfrm>
    </dsp:sp>
    <dsp:sp modelId="{7D2A931A-CF52-4935-8741-98B65832A3EB}">
      <dsp:nvSpPr>
        <dsp:cNvPr id="0" name=""/>
        <dsp:cNvSpPr/>
      </dsp:nvSpPr>
      <dsp:spPr>
        <a:xfrm>
          <a:off x="5772446" y="1823333"/>
          <a:ext cx="854889" cy="427444"/>
        </a:xfrm>
        <a:prstGeom prst="flowChartAlternateProcess">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fr-BE" sz="1300" kern="1200" dirty="0"/>
            <a:t>Train</a:t>
          </a:r>
        </a:p>
      </dsp:txBody>
      <dsp:txXfrm>
        <a:off x="5793312" y="1844199"/>
        <a:ext cx="813157" cy="385712"/>
      </dsp:txXfrm>
    </dsp:sp>
    <dsp:sp modelId="{F08EF6B0-5233-48C3-A8AF-2C837C936952}">
      <dsp:nvSpPr>
        <dsp:cNvPr id="0" name=""/>
        <dsp:cNvSpPr/>
      </dsp:nvSpPr>
      <dsp:spPr>
        <a:xfrm>
          <a:off x="5772446" y="2430304"/>
          <a:ext cx="854889" cy="427444"/>
        </a:xfrm>
        <a:prstGeom prst="flowChartAlternateProcess">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fr-BE" sz="1300" kern="1200" dirty="0"/>
            <a:t>Container </a:t>
          </a:r>
          <a:r>
            <a:rPr lang="fr-BE" sz="1300" kern="1200" dirty="0" err="1"/>
            <a:t>Ship</a:t>
          </a:r>
          <a:endParaRPr lang="fr-BE" sz="1300" kern="1200" dirty="0"/>
        </a:p>
      </dsp:txBody>
      <dsp:txXfrm>
        <a:off x="5793312" y="2451170"/>
        <a:ext cx="813157" cy="385712"/>
      </dsp:txXfrm>
    </dsp:sp>
    <dsp:sp modelId="{D7472BD6-B386-471C-9371-4AA4C36D7284}">
      <dsp:nvSpPr>
        <dsp:cNvPr id="0" name=""/>
        <dsp:cNvSpPr/>
      </dsp:nvSpPr>
      <dsp:spPr>
        <a:xfrm>
          <a:off x="5772446" y="3037276"/>
          <a:ext cx="854889" cy="427444"/>
        </a:xfrm>
        <a:prstGeom prst="flowChartAlternateProcess">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fr-BE" sz="1300" kern="1200" dirty="0"/>
            <a:t>Truck</a:t>
          </a:r>
        </a:p>
      </dsp:txBody>
      <dsp:txXfrm>
        <a:off x="5793312" y="3058142"/>
        <a:ext cx="813157" cy="38571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6262F1-3681-41EC-ABF5-FB4B9D8A9B47}" type="datetimeFigureOut">
              <a:rPr lang="fr-BE" smtClean="0"/>
              <a:t>20-08-25</a:t>
            </a:fld>
            <a:endParaRPr lang="fr-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209458-76B0-492C-AE3B-5216EDE26413}" type="slidenum">
              <a:rPr lang="fr-BE" smtClean="0"/>
              <a:t>‹#›</a:t>
            </a:fld>
            <a:endParaRPr lang="fr-BE"/>
          </a:p>
        </p:txBody>
      </p:sp>
    </p:spTree>
    <p:extLst>
      <p:ext uri="{BB962C8B-B14F-4D97-AF65-F5344CB8AC3E}">
        <p14:creationId xmlns:p14="http://schemas.microsoft.com/office/powerpoint/2010/main" val="24001123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2</a:t>
            </a:fld>
            <a:endParaRPr lang="fr-BE"/>
          </a:p>
        </p:txBody>
      </p:sp>
    </p:spTree>
    <p:extLst>
      <p:ext uri="{BB962C8B-B14F-4D97-AF65-F5344CB8AC3E}">
        <p14:creationId xmlns:p14="http://schemas.microsoft.com/office/powerpoint/2010/main" val="7867847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03E033-F6C3-0F6F-A5C4-19FF8DF165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ECAB2C-52AC-4A48-DE2F-AD64F11927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3071AA-FC5A-47F8-959A-19E6FCDB9EF8}"/>
              </a:ext>
            </a:extLst>
          </p:cNvPr>
          <p:cNvSpPr>
            <a:spLocks noGrp="1"/>
          </p:cNvSpPr>
          <p:nvPr>
            <p:ph type="body" idx="1"/>
          </p:nvPr>
        </p:nvSpPr>
        <p:spPr/>
        <p:txBody>
          <a:bodyPr/>
          <a:lstStyle/>
          <a:p>
            <a:endParaRPr lang="fr-BE" dirty="0"/>
          </a:p>
        </p:txBody>
      </p:sp>
      <p:sp>
        <p:nvSpPr>
          <p:cNvPr id="4" name="Slide Number Placeholder 3">
            <a:extLst>
              <a:ext uri="{FF2B5EF4-FFF2-40B4-BE49-F238E27FC236}">
                <a16:creationId xmlns:a16="http://schemas.microsoft.com/office/drawing/2014/main" id="{3228DA43-40EB-D03D-B94A-0299A3261C29}"/>
              </a:ext>
            </a:extLst>
          </p:cNvPr>
          <p:cNvSpPr>
            <a:spLocks noGrp="1"/>
          </p:cNvSpPr>
          <p:nvPr>
            <p:ph type="sldNum" sz="quarter" idx="5"/>
          </p:nvPr>
        </p:nvSpPr>
        <p:spPr/>
        <p:txBody>
          <a:bodyPr/>
          <a:lstStyle/>
          <a:p>
            <a:fld id="{41209458-76B0-492C-AE3B-5216EDE26413}" type="slidenum">
              <a:rPr lang="fr-BE" smtClean="0"/>
              <a:t>11</a:t>
            </a:fld>
            <a:endParaRPr lang="fr-BE"/>
          </a:p>
        </p:txBody>
      </p:sp>
    </p:spTree>
    <p:extLst>
      <p:ext uri="{BB962C8B-B14F-4D97-AF65-F5344CB8AC3E}">
        <p14:creationId xmlns:p14="http://schemas.microsoft.com/office/powerpoint/2010/main" val="1155392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C009E-4F8F-2220-E381-64BC7B804D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D90BC1-D304-B450-5785-E23D55AA14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59E1DB-4C0E-BA7C-59C7-F1E9E26BD40B}"/>
              </a:ext>
            </a:extLst>
          </p:cNvPr>
          <p:cNvSpPr>
            <a:spLocks noGrp="1"/>
          </p:cNvSpPr>
          <p:nvPr>
            <p:ph type="body" idx="1"/>
          </p:nvPr>
        </p:nvSpPr>
        <p:spPr/>
        <p:txBody>
          <a:bodyPr/>
          <a:lstStyle/>
          <a:p>
            <a:endParaRPr lang="fr-BE" dirty="0"/>
          </a:p>
        </p:txBody>
      </p:sp>
      <p:sp>
        <p:nvSpPr>
          <p:cNvPr id="4" name="Slide Number Placeholder 3">
            <a:extLst>
              <a:ext uri="{FF2B5EF4-FFF2-40B4-BE49-F238E27FC236}">
                <a16:creationId xmlns:a16="http://schemas.microsoft.com/office/drawing/2014/main" id="{69240522-1CB4-2244-4219-0DA8807FC049}"/>
              </a:ext>
            </a:extLst>
          </p:cNvPr>
          <p:cNvSpPr>
            <a:spLocks noGrp="1"/>
          </p:cNvSpPr>
          <p:nvPr>
            <p:ph type="sldNum" sz="quarter" idx="5"/>
          </p:nvPr>
        </p:nvSpPr>
        <p:spPr/>
        <p:txBody>
          <a:bodyPr/>
          <a:lstStyle/>
          <a:p>
            <a:fld id="{41209458-76B0-492C-AE3B-5216EDE26413}" type="slidenum">
              <a:rPr lang="fr-BE" smtClean="0"/>
              <a:t>12</a:t>
            </a:fld>
            <a:endParaRPr lang="fr-BE"/>
          </a:p>
        </p:txBody>
      </p:sp>
    </p:spTree>
    <p:extLst>
      <p:ext uri="{BB962C8B-B14F-4D97-AF65-F5344CB8AC3E}">
        <p14:creationId xmlns:p14="http://schemas.microsoft.com/office/powerpoint/2010/main" val="1377496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72319-B899-CC5C-6F80-57EA147E3E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9C8AD8-FC59-E54D-FA29-09A79371CF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725871-3B48-0050-215A-C44FB0C46EB1}"/>
              </a:ext>
            </a:extLst>
          </p:cNvPr>
          <p:cNvSpPr>
            <a:spLocks noGrp="1"/>
          </p:cNvSpPr>
          <p:nvPr>
            <p:ph type="body" idx="1"/>
          </p:nvPr>
        </p:nvSpPr>
        <p:spPr/>
        <p:txBody>
          <a:bodyPr/>
          <a:lstStyle/>
          <a:p>
            <a:endParaRPr lang="fr-BE" dirty="0"/>
          </a:p>
        </p:txBody>
      </p:sp>
      <p:sp>
        <p:nvSpPr>
          <p:cNvPr id="4" name="Slide Number Placeholder 3">
            <a:extLst>
              <a:ext uri="{FF2B5EF4-FFF2-40B4-BE49-F238E27FC236}">
                <a16:creationId xmlns:a16="http://schemas.microsoft.com/office/drawing/2014/main" id="{F0E0CE74-506B-BEDA-16A5-8C0D5E7BADDC}"/>
              </a:ext>
            </a:extLst>
          </p:cNvPr>
          <p:cNvSpPr>
            <a:spLocks noGrp="1"/>
          </p:cNvSpPr>
          <p:nvPr>
            <p:ph type="sldNum" sz="quarter" idx="5"/>
          </p:nvPr>
        </p:nvSpPr>
        <p:spPr/>
        <p:txBody>
          <a:bodyPr/>
          <a:lstStyle/>
          <a:p>
            <a:fld id="{41209458-76B0-492C-AE3B-5216EDE26413}" type="slidenum">
              <a:rPr lang="fr-BE" smtClean="0"/>
              <a:t>14</a:t>
            </a:fld>
            <a:endParaRPr lang="fr-BE"/>
          </a:p>
        </p:txBody>
      </p:sp>
    </p:spTree>
    <p:extLst>
      <p:ext uri="{BB962C8B-B14F-4D97-AF65-F5344CB8AC3E}">
        <p14:creationId xmlns:p14="http://schemas.microsoft.com/office/powerpoint/2010/main" val="1253641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15</a:t>
            </a:fld>
            <a:endParaRPr lang="fr-BE"/>
          </a:p>
        </p:txBody>
      </p:sp>
    </p:spTree>
    <p:extLst>
      <p:ext uri="{BB962C8B-B14F-4D97-AF65-F5344CB8AC3E}">
        <p14:creationId xmlns:p14="http://schemas.microsoft.com/office/powerpoint/2010/main" val="1197864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16</a:t>
            </a:fld>
            <a:endParaRPr lang="fr-BE"/>
          </a:p>
        </p:txBody>
      </p:sp>
    </p:spTree>
    <p:extLst>
      <p:ext uri="{BB962C8B-B14F-4D97-AF65-F5344CB8AC3E}">
        <p14:creationId xmlns:p14="http://schemas.microsoft.com/office/powerpoint/2010/main" val="364849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7AA05-FC2E-BAA9-7CBB-502348A4FC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949FFB-FBD5-13E7-CE30-6AD93C38D3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0B0FEB-37A8-DBEC-5D87-C0BC913CD959}"/>
              </a:ext>
            </a:extLst>
          </p:cNvPr>
          <p:cNvSpPr>
            <a:spLocks noGrp="1"/>
          </p:cNvSpPr>
          <p:nvPr>
            <p:ph type="body" idx="1"/>
          </p:nvPr>
        </p:nvSpPr>
        <p:spPr/>
        <p:txBody>
          <a:bodyPr/>
          <a:lstStyle/>
          <a:p>
            <a:endParaRPr lang="fr-BE" dirty="0"/>
          </a:p>
        </p:txBody>
      </p:sp>
      <p:sp>
        <p:nvSpPr>
          <p:cNvPr id="4" name="Slide Number Placeholder 3">
            <a:extLst>
              <a:ext uri="{FF2B5EF4-FFF2-40B4-BE49-F238E27FC236}">
                <a16:creationId xmlns:a16="http://schemas.microsoft.com/office/drawing/2014/main" id="{58BBD16E-BF76-C42E-78E6-F260FECD02DF}"/>
              </a:ext>
            </a:extLst>
          </p:cNvPr>
          <p:cNvSpPr>
            <a:spLocks noGrp="1"/>
          </p:cNvSpPr>
          <p:nvPr>
            <p:ph type="sldNum" sz="quarter" idx="5"/>
          </p:nvPr>
        </p:nvSpPr>
        <p:spPr/>
        <p:txBody>
          <a:bodyPr/>
          <a:lstStyle/>
          <a:p>
            <a:fld id="{41209458-76B0-492C-AE3B-5216EDE26413}" type="slidenum">
              <a:rPr lang="fr-BE" smtClean="0"/>
              <a:t>17</a:t>
            </a:fld>
            <a:endParaRPr lang="fr-BE"/>
          </a:p>
        </p:txBody>
      </p:sp>
    </p:spTree>
    <p:extLst>
      <p:ext uri="{BB962C8B-B14F-4D97-AF65-F5344CB8AC3E}">
        <p14:creationId xmlns:p14="http://schemas.microsoft.com/office/powerpoint/2010/main" val="4218332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i="0" dirty="0">
                <a:effectLst/>
              </a:rPr>
              <a:t>The final project is: </a:t>
            </a:r>
            <a:r>
              <a:rPr lang="en-US" b="0" i="0" dirty="0" err="1">
                <a:effectLst/>
              </a:rPr>
              <a:t>CraftEase</a:t>
            </a:r>
            <a:r>
              <a:rPr lang="en-US" b="0" i="0" dirty="0">
                <a:effectLst/>
              </a:rPr>
              <a:t> is a web application solution developed for home improvement retailers who want to enhance customer engagement directly through their website. </a:t>
            </a:r>
          </a:p>
          <a:p>
            <a:pPr marL="0" indent="0">
              <a:buNone/>
            </a:pPr>
            <a:r>
              <a:rPr lang="en-US" b="0" i="0" dirty="0">
                <a:effectLst/>
              </a:rPr>
              <a:t>Our goal is to provide your store with an integrated digital service that helps manage DIY workshop registrations, promote project tutorials, and track tool/material availability in real time.</a:t>
            </a:r>
          </a:p>
          <a:p>
            <a:pPr marL="0" indent="0">
              <a:buNone/>
            </a:pPr>
            <a:br>
              <a:rPr lang="en-US" dirty="0"/>
            </a:br>
            <a:r>
              <a:rPr lang="en-US" b="0" i="0" dirty="0">
                <a:effectLst/>
              </a:rPr>
              <a:t>The platform is designed to be seamlessly embedded into your existing website. It is user-friendly, secure, and adaptable to your branding and customer needs. Features include personalized project recommendations, booking management, customer feedback tools, and analytics for store teams.</a:t>
            </a:r>
          </a:p>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19</a:t>
            </a:fld>
            <a:endParaRPr lang="fr-BE"/>
          </a:p>
        </p:txBody>
      </p:sp>
    </p:spTree>
    <p:extLst>
      <p:ext uri="{BB962C8B-B14F-4D97-AF65-F5344CB8AC3E}">
        <p14:creationId xmlns:p14="http://schemas.microsoft.com/office/powerpoint/2010/main" val="22439624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Step 1: Brainstorm Content (10 min)</a:t>
            </a:r>
          </a:p>
          <a:p>
            <a:r>
              <a:rPr lang="en-US" dirty="0"/>
              <a:t>🗒️ </a:t>
            </a:r>
            <a:r>
              <a:rPr lang="en-US" b="1" dirty="0"/>
              <a:t>Instruction:</a:t>
            </a:r>
            <a:endParaRPr lang="en-US" dirty="0"/>
          </a:p>
          <a:p>
            <a:pPr>
              <a:buFont typeface="Arial" panose="020B0604020202020204" pitchFamily="34" charset="0"/>
              <a:buChar char="•"/>
            </a:pPr>
            <a:r>
              <a:rPr lang="en-US" dirty="0"/>
              <a:t>Write </a:t>
            </a:r>
            <a:r>
              <a:rPr lang="en-US" b="1" dirty="0"/>
              <a:t>one topic per Post-it</a:t>
            </a:r>
            <a:r>
              <a:rPr lang="en-US" dirty="0"/>
              <a:t> (e.g., "Math," "Online Courses," "Teen Learning").</a:t>
            </a:r>
          </a:p>
          <a:p>
            <a:pPr>
              <a:buFont typeface="Arial" panose="020B0604020202020204" pitchFamily="34" charset="0"/>
              <a:buChar char="•"/>
            </a:pPr>
            <a:r>
              <a:rPr lang="en-US" dirty="0"/>
              <a:t>Think about subjects, formats, user needs, and types of content.</a:t>
            </a:r>
          </a:p>
          <a:p>
            <a:pPr>
              <a:buFont typeface="Arial" panose="020B0604020202020204" pitchFamily="34" charset="0"/>
              <a:buChar char="•"/>
            </a:pPr>
            <a:r>
              <a:rPr lang="en-US" dirty="0"/>
              <a:t>Stick them randomly on the board.</a:t>
            </a:r>
          </a:p>
          <a:p>
            <a:r>
              <a:rPr lang="en-US" b="1" dirty="0"/>
              <a:t>Step 2: Group Similar Ideas (15 min)</a:t>
            </a:r>
          </a:p>
          <a:p>
            <a:r>
              <a:rPr lang="en-US" dirty="0"/>
              <a:t>🗂️ </a:t>
            </a:r>
            <a:r>
              <a:rPr lang="en-US" b="1" dirty="0"/>
              <a:t>Instruction:</a:t>
            </a:r>
            <a:endParaRPr lang="en-US" dirty="0"/>
          </a:p>
          <a:p>
            <a:pPr>
              <a:buFont typeface="Arial" panose="020B0604020202020204" pitchFamily="34" charset="0"/>
              <a:buChar char="•"/>
            </a:pPr>
            <a:r>
              <a:rPr lang="en-US" dirty="0"/>
              <a:t>As a group, </a:t>
            </a:r>
            <a:r>
              <a:rPr lang="en-US" b="1" dirty="0"/>
              <a:t>organize similar Post-its into clusters</a:t>
            </a:r>
            <a:r>
              <a:rPr lang="en-US" dirty="0"/>
              <a:t>.</a:t>
            </a:r>
          </a:p>
          <a:p>
            <a:pPr>
              <a:buFont typeface="Arial" panose="020B0604020202020204" pitchFamily="34" charset="0"/>
              <a:buChar char="•"/>
            </a:pPr>
            <a:r>
              <a:rPr lang="en-US" dirty="0"/>
              <a:t>Look for patterns and common themes.</a:t>
            </a:r>
          </a:p>
          <a:p>
            <a:pPr>
              <a:buFont typeface="Arial" panose="020B0604020202020204" pitchFamily="34" charset="0"/>
              <a:buChar char="•"/>
            </a:pPr>
            <a:r>
              <a:rPr lang="en-US" dirty="0"/>
              <a:t>Don’t force a category yet—just group logically.</a:t>
            </a:r>
          </a:p>
          <a:p>
            <a:r>
              <a:rPr lang="en-US" b="1" dirty="0"/>
              <a:t>Step 3: Define Main Categories (15 min)</a:t>
            </a:r>
          </a:p>
          <a:p>
            <a:r>
              <a:rPr lang="en-US" dirty="0"/>
              <a:t>🔠 </a:t>
            </a:r>
            <a:r>
              <a:rPr lang="en-US" b="1" dirty="0"/>
              <a:t>Instruction:</a:t>
            </a:r>
            <a:endParaRPr lang="en-US" dirty="0"/>
          </a:p>
          <a:p>
            <a:pPr>
              <a:buFont typeface="Arial" panose="020B0604020202020204" pitchFamily="34" charset="0"/>
              <a:buChar char="•"/>
            </a:pPr>
            <a:r>
              <a:rPr lang="en-US" dirty="0"/>
              <a:t>Identify </a:t>
            </a:r>
            <a:r>
              <a:rPr lang="en-US" b="1" dirty="0"/>
              <a:t>4-6 broad categories</a:t>
            </a:r>
            <a:r>
              <a:rPr lang="en-US" dirty="0"/>
              <a:t> from your groups.</a:t>
            </a:r>
          </a:p>
          <a:p>
            <a:pPr>
              <a:buFont typeface="Arial" panose="020B0604020202020204" pitchFamily="34" charset="0"/>
              <a:buChar char="•"/>
            </a:pPr>
            <a:r>
              <a:rPr lang="en-US" dirty="0"/>
              <a:t>Write category names on new Post-its and place them at the top.</a:t>
            </a:r>
          </a:p>
          <a:p>
            <a:pPr>
              <a:buFont typeface="Arial" panose="020B0604020202020204" pitchFamily="34" charset="0"/>
              <a:buChar char="•"/>
            </a:pPr>
            <a:r>
              <a:rPr lang="en-US" dirty="0"/>
              <a:t>Example: </a:t>
            </a:r>
            <a:r>
              <a:rPr lang="en-US" i="1" dirty="0"/>
              <a:t>Subjects, Learning Levels, Formats, Certifications</a:t>
            </a:r>
            <a:r>
              <a:rPr lang="en-US" dirty="0"/>
              <a:t>.</a:t>
            </a:r>
          </a:p>
          <a:p>
            <a:r>
              <a:rPr lang="en-US" b="1" dirty="0"/>
              <a:t>Step 4: Refine Subcategories (15 min)</a:t>
            </a:r>
          </a:p>
          <a:p>
            <a:r>
              <a:rPr lang="en-US" dirty="0"/>
              <a:t>📌 </a:t>
            </a:r>
            <a:r>
              <a:rPr lang="en-US" b="1" dirty="0"/>
              <a:t>Instruction:</a:t>
            </a:r>
            <a:endParaRPr lang="en-US" dirty="0"/>
          </a:p>
          <a:p>
            <a:pPr>
              <a:buFont typeface="Arial" panose="020B0604020202020204" pitchFamily="34" charset="0"/>
              <a:buChar char="•"/>
            </a:pPr>
            <a:r>
              <a:rPr lang="en-US" dirty="0"/>
              <a:t>Place specific Post-its under the most relevant main category.</a:t>
            </a:r>
          </a:p>
          <a:p>
            <a:pPr>
              <a:buFont typeface="Arial" panose="020B0604020202020204" pitchFamily="34" charset="0"/>
              <a:buChar char="•"/>
            </a:pPr>
            <a:r>
              <a:rPr lang="en-US" dirty="0"/>
              <a:t>Merge, rename, or refine as needed.</a:t>
            </a:r>
          </a:p>
          <a:p>
            <a:pPr>
              <a:buFont typeface="Arial" panose="020B0604020202020204" pitchFamily="34" charset="0"/>
              <a:buChar char="•"/>
            </a:pPr>
            <a:r>
              <a:rPr lang="en-US" dirty="0"/>
              <a:t>Example: </a:t>
            </a:r>
            <a:r>
              <a:rPr lang="en-US" i="1" dirty="0"/>
              <a:t>Subjects → Science → Biology, Chemistry, Physics</a:t>
            </a:r>
            <a:r>
              <a:rPr lang="en-US" dirty="0"/>
              <a:t>.</a:t>
            </a:r>
          </a:p>
          <a:p>
            <a:r>
              <a:rPr lang="en-US" b="1" dirty="0"/>
              <a:t>Step 5: Validate &amp; Adjust (15 min)</a:t>
            </a:r>
          </a:p>
          <a:p>
            <a:r>
              <a:rPr lang="en-US" dirty="0"/>
              <a:t>✅ </a:t>
            </a:r>
            <a:r>
              <a:rPr lang="en-US" b="1" dirty="0"/>
              <a:t>Instruction:</a:t>
            </a:r>
            <a:endParaRPr lang="en-US" dirty="0"/>
          </a:p>
          <a:p>
            <a:pPr>
              <a:buFont typeface="Arial" panose="020B0604020202020204" pitchFamily="34" charset="0"/>
              <a:buChar char="•"/>
            </a:pPr>
            <a:r>
              <a:rPr lang="en-US" dirty="0"/>
              <a:t>Ask yourself:</a:t>
            </a:r>
          </a:p>
          <a:p>
            <a:pPr marL="742950" lvl="1" indent="-285750">
              <a:buFont typeface="Arial" panose="020B0604020202020204" pitchFamily="34" charset="0"/>
              <a:buChar char="•"/>
            </a:pPr>
            <a:r>
              <a:rPr lang="en-US" dirty="0"/>
              <a:t>"Where would I find an </a:t>
            </a:r>
            <a:r>
              <a:rPr lang="en-US" b="1" dirty="0"/>
              <a:t>Intro to Biology</a:t>
            </a:r>
            <a:r>
              <a:rPr lang="en-US" dirty="0"/>
              <a:t> course?"</a:t>
            </a:r>
          </a:p>
          <a:p>
            <a:pPr marL="742950" lvl="1" indent="-285750">
              <a:buFont typeface="Arial" panose="020B0604020202020204" pitchFamily="34" charset="0"/>
              <a:buChar char="•"/>
            </a:pPr>
            <a:r>
              <a:rPr lang="en-US" dirty="0"/>
              <a:t>"How do I browse all </a:t>
            </a:r>
            <a:r>
              <a:rPr lang="en-US" b="1" dirty="0"/>
              <a:t>Certified Courses</a:t>
            </a:r>
            <a:r>
              <a:rPr lang="en-US" dirty="0"/>
              <a:t>?"</a:t>
            </a:r>
          </a:p>
          <a:p>
            <a:pPr>
              <a:buFont typeface="Arial" panose="020B0604020202020204" pitchFamily="34" charset="0"/>
              <a:buChar char="•"/>
            </a:pPr>
            <a:r>
              <a:rPr lang="en-US" dirty="0"/>
              <a:t>Adjust if anything is unclear or misplaced.</a:t>
            </a:r>
          </a:p>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20</a:t>
            </a:fld>
            <a:endParaRPr lang="fr-BE"/>
          </a:p>
        </p:txBody>
      </p:sp>
    </p:spTree>
    <p:extLst>
      <p:ext uri="{BB962C8B-B14F-4D97-AF65-F5344CB8AC3E}">
        <p14:creationId xmlns:p14="http://schemas.microsoft.com/office/powerpoint/2010/main" val="3165349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6258F-8BAA-B245-262E-A247F263D5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2547BC-0D9E-EC5B-A130-1EBE6EEB35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80D302-A2DB-2A36-3EF2-B9C2D796BB15}"/>
              </a:ext>
            </a:extLst>
          </p:cNvPr>
          <p:cNvSpPr>
            <a:spLocks noGrp="1"/>
          </p:cNvSpPr>
          <p:nvPr>
            <p:ph type="body" idx="1"/>
          </p:nvPr>
        </p:nvSpPr>
        <p:spPr/>
        <p:txBody>
          <a:bodyPr/>
          <a:lstStyle/>
          <a:p>
            <a:r>
              <a:rPr lang="en-US" b="1" dirty="0"/>
              <a:t>Step 1: Brainstorm Content (10 min)</a:t>
            </a:r>
          </a:p>
          <a:p>
            <a:r>
              <a:rPr lang="en-US" dirty="0"/>
              <a:t>🗒️ </a:t>
            </a:r>
            <a:r>
              <a:rPr lang="en-US" b="1" dirty="0"/>
              <a:t>Instruction:</a:t>
            </a:r>
            <a:endParaRPr lang="en-US" dirty="0"/>
          </a:p>
          <a:p>
            <a:pPr>
              <a:buFont typeface="Arial" panose="020B0604020202020204" pitchFamily="34" charset="0"/>
              <a:buChar char="•"/>
            </a:pPr>
            <a:r>
              <a:rPr lang="en-US" dirty="0"/>
              <a:t>Write </a:t>
            </a:r>
            <a:r>
              <a:rPr lang="en-US" b="1" dirty="0"/>
              <a:t>one topic per Post-it</a:t>
            </a:r>
            <a:r>
              <a:rPr lang="en-US" dirty="0"/>
              <a:t> (e.g., "Math," "Online Courses," "Teen Learning").</a:t>
            </a:r>
          </a:p>
          <a:p>
            <a:pPr>
              <a:buFont typeface="Arial" panose="020B0604020202020204" pitchFamily="34" charset="0"/>
              <a:buChar char="•"/>
            </a:pPr>
            <a:r>
              <a:rPr lang="en-US" dirty="0"/>
              <a:t>Think about subjects, formats, user needs, and types of content.</a:t>
            </a:r>
          </a:p>
          <a:p>
            <a:pPr>
              <a:buFont typeface="Arial" panose="020B0604020202020204" pitchFamily="34" charset="0"/>
              <a:buChar char="•"/>
            </a:pPr>
            <a:r>
              <a:rPr lang="en-US" dirty="0"/>
              <a:t>Stick them randomly on the board.</a:t>
            </a:r>
          </a:p>
          <a:p>
            <a:r>
              <a:rPr lang="en-US" b="1" dirty="0"/>
              <a:t>Step 2: Group Similar Ideas (15 min)</a:t>
            </a:r>
          </a:p>
          <a:p>
            <a:r>
              <a:rPr lang="en-US" dirty="0"/>
              <a:t>🗂️ </a:t>
            </a:r>
            <a:r>
              <a:rPr lang="en-US" b="1" dirty="0"/>
              <a:t>Instruction:</a:t>
            </a:r>
            <a:endParaRPr lang="en-US" dirty="0"/>
          </a:p>
          <a:p>
            <a:pPr>
              <a:buFont typeface="Arial" panose="020B0604020202020204" pitchFamily="34" charset="0"/>
              <a:buChar char="•"/>
            </a:pPr>
            <a:r>
              <a:rPr lang="en-US" dirty="0"/>
              <a:t>As a group, </a:t>
            </a:r>
            <a:r>
              <a:rPr lang="en-US" b="1" dirty="0"/>
              <a:t>organize similar Post-its into clusters</a:t>
            </a:r>
            <a:r>
              <a:rPr lang="en-US" dirty="0"/>
              <a:t>.</a:t>
            </a:r>
          </a:p>
          <a:p>
            <a:pPr>
              <a:buFont typeface="Arial" panose="020B0604020202020204" pitchFamily="34" charset="0"/>
              <a:buChar char="•"/>
            </a:pPr>
            <a:r>
              <a:rPr lang="en-US" dirty="0"/>
              <a:t>Look for patterns and common themes.</a:t>
            </a:r>
          </a:p>
          <a:p>
            <a:pPr>
              <a:buFont typeface="Arial" panose="020B0604020202020204" pitchFamily="34" charset="0"/>
              <a:buChar char="•"/>
            </a:pPr>
            <a:r>
              <a:rPr lang="en-US" dirty="0"/>
              <a:t>Don’t force a category yet—just group logically.</a:t>
            </a:r>
          </a:p>
          <a:p>
            <a:r>
              <a:rPr lang="en-US" b="1" dirty="0"/>
              <a:t>Step 3: Define Main Categories (15 min)</a:t>
            </a:r>
          </a:p>
          <a:p>
            <a:r>
              <a:rPr lang="en-US" dirty="0"/>
              <a:t>🔠 </a:t>
            </a:r>
            <a:r>
              <a:rPr lang="en-US" b="1" dirty="0"/>
              <a:t>Instruction:</a:t>
            </a:r>
            <a:endParaRPr lang="en-US" dirty="0"/>
          </a:p>
          <a:p>
            <a:pPr>
              <a:buFont typeface="Arial" panose="020B0604020202020204" pitchFamily="34" charset="0"/>
              <a:buChar char="•"/>
            </a:pPr>
            <a:r>
              <a:rPr lang="en-US" dirty="0"/>
              <a:t>Identify </a:t>
            </a:r>
            <a:r>
              <a:rPr lang="en-US" b="1" dirty="0"/>
              <a:t>4-6 broad categories</a:t>
            </a:r>
            <a:r>
              <a:rPr lang="en-US" dirty="0"/>
              <a:t> from your groups.</a:t>
            </a:r>
          </a:p>
          <a:p>
            <a:pPr>
              <a:buFont typeface="Arial" panose="020B0604020202020204" pitchFamily="34" charset="0"/>
              <a:buChar char="•"/>
            </a:pPr>
            <a:r>
              <a:rPr lang="en-US" dirty="0"/>
              <a:t>Write category names on new Post-its and place them at the top.</a:t>
            </a:r>
          </a:p>
          <a:p>
            <a:pPr>
              <a:buFont typeface="Arial" panose="020B0604020202020204" pitchFamily="34" charset="0"/>
              <a:buChar char="•"/>
            </a:pPr>
            <a:r>
              <a:rPr lang="en-US" dirty="0"/>
              <a:t>Example: </a:t>
            </a:r>
            <a:r>
              <a:rPr lang="en-US" i="1" dirty="0"/>
              <a:t>Subjects, Learning Levels, Formats, Certifications</a:t>
            </a:r>
            <a:r>
              <a:rPr lang="en-US" dirty="0"/>
              <a:t>.</a:t>
            </a:r>
          </a:p>
          <a:p>
            <a:r>
              <a:rPr lang="en-US" b="1" dirty="0"/>
              <a:t>Step 4: Refine Subcategories (15 min)</a:t>
            </a:r>
          </a:p>
          <a:p>
            <a:r>
              <a:rPr lang="en-US" dirty="0"/>
              <a:t>📌 </a:t>
            </a:r>
            <a:r>
              <a:rPr lang="en-US" b="1" dirty="0"/>
              <a:t>Instruction:</a:t>
            </a:r>
            <a:endParaRPr lang="en-US" dirty="0"/>
          </a:p>
          <a:p>
            <a:pPr>
              <a:buFont typeface="Arial" panose="020B0604020202020204" pitchFamily="34" charset="0"/>
              <a:buChar char="•"/>
            </a:pPr>
            <a:r>
              <a:rPr lang="en-US" dirty="0"/>
              <a:t>Place specific Post-its under the most relevant main category.</a:t>
            </a:r>
          </a:p>
          <a:p>
            <a:pPr>
              <a:buFont typeface="Arial" panose="020B0604020202020204" pitchFamily="34" charset="0"/>
              <a:buChar char="•"/>
            </a:pPr>
            <a:r>
              <a:rPr lang="en-US" dirty="0"/>
              <a:t>Merge, rename, or refine as needed.</a:t>
            </a:r>
          </a:p>
          <a:p>
            <a:pPr>
              <a:buFont typeface="Arial" panose="020B0604020202020204" pitchFamily="34" charset="0"/>
              <a:buChar char="•"/>
            </a:pPr>
            <a:r>
              <a:rPr lang="en-US" dirty="0"/>
              <a:t>Example: </a:t>
            </a:r>
            <a:r>
              <a:rPr lang="en-US" i="1" dirty="0"/>
              <a:t>Subjects → Science → Biology, Chemistry, Physics</a:t>
            </a:r>
            <a:r>
              <a:rPr lang="en-US" dirty="0"/>
              <a:t>.</a:t>
            </a:r>
          </a:p>
          <a:p>
            <a:r>
              <a:rPr lang="en-US" b="1" dirty="0"/>
              <a:t>Step 5: Validate &amp; Adjust (15 min)</a:t>
            </a:r>
          </a:p>
          <a:p>
            <a:r>
              <a:rPr lang="en-US" dirty="0"/>
              <a:t>✅ </a:t>
            </a:r>
            <a:r>
              <a:rPr lang="en-US" b="1" dirty="0"/>
              <a:t>Instruction:</a:t>
            </a:r>
            <a:endParaRPr lang="en-US" dirty="0"/>
          </a:p>
          <a:p>
            <a:pPr>
              <a:buFont typeface="Arial" panose="020B0604020202020204" pitchFamily="34" charset="0"/>
              <a:buChar char="•"/>
            </a:pPr>
            <a:r>
              <a:rPr lang="en-US" dirty="0"/>
              <a:t>Ask yourself:</a:t>
            </a:r>
          </a:p>
          <a:p>
            <a:pPr marL="742950" lvl="1" indent="-285750">
              <a:buFont typeface="Arial" panose="020B0604020202020204" pitchFamily="34" charset="0"/>
              <a:buChar char="•"/>
            </a:pPr>
            <a:r>
              <a:rPr lang="en-US" dirty="0"/>
              <a:t>"Where would I find an </a:t>
            </a:r>
            <a:r>
              <a:rPr lang="en-US" b="1" dirty="0"/>
              <a:t>Intro to Biology</a:t>
            </a:r>
            <a:r>
              <a:rPr lang="en-US" dirty="0"/>
              <a:t> course?"</a:t>
            </a:r>
          </a:p>
          <a:p>
            <a:pPr marL="742950" lvl="1" indent="-285750">
              <a:buFont typeface="Arial" panose="020B0604020202020204" pitchFamily="34" charset="0"/>
              <a:buChar char="•"/>
            </a:pPr>
            <a:r>
              <a:rPr lang="en-US" dirty="0"/>
              <a:t>"How do I browse all </a:t>
            </a:r>
            <a:r>
              <a:rPr lang="en-US" b="1" dirty="0"/>
              <a:t>Certified Courses</a:t>
            </a:r>
            <a:r>
              <a:rPr lang="en-US" dirty="0"/>
              <a:t>?"</a:t>
            </a:r>
          </a:p>
          <a:p>
            <a:pPr>
              <a:buFont typeface="Arial" panose="020B0604020202020204" pitchFamily="34" charset="0"/>
              <a:buChar char="•"/>
            </a:pPr>
            <a:r>
              <a:rPr lang="en-US" dirty="0"/>
              <a:t>Adjust if anything is unclear or misplaced.</a:t>
            </a:r>
          </a:p>
          <a:p>
            <a:endParaRPr lang="fr-BE" dirty="0"/>
          </a:p>
        </p:txBody>
      </p:sp>
      <p:sp>
        <p:nvSpPr>
          <p:cNvPr id="4" name="Slide Number Placeholder 3">
            <a:extLst>
              <a:ext uri="{FF2B5EF4-FFF2-40B4-BE49-F238E27FC236}">
                <a16:creationId xmlns:a16="http://schemas.microsoft.com/office/drawing/2014/main" id="{31D4B87F-DACB-4A04-FAC7-7368C9039CBA}"/>
              </a:ext>
            </a:extLst>
          </p:cNvPr>
          <p:cNvSpPr>
            <a:spLocks noGrp="1"/>
          </p:cNvSpPr>
          <p:nvPr>
            <p:ph type="sldNum" sz="quarter" idx="5"/>
          </p:nvPr>
        </p:nvSpPr>
        <p:spPr/>
        <p:txBody>
          <a:bodyPr/>
          <a:lstStyle/>
          <a:p>
            <a:fld id="{41209458-76B0-492C-AE3B-5216EDE26413}" type="slidenum">
              <a:rPr lang="fr-BE" smtClean="0"/>
              <a:t>21</a:t>
            </a:fld>
            <a:endParaRPr lang="fr-BE"/>
          </a:p>
        </p:txBody>
      </p:sp>
    </p:spTree>
    <p:extLst>
      <p:ext uri="{BB962C8B-B14F-4D97-AF65-F5344CB8AC3E}">
        <p14:creationId xmlns:p14="http://schemas.microsoft.com/office/powerpoint/2010/main" val="17496242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53593-1CB7-2660-F95A-BD70081C00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90A0C1-EF0A-B3E0-5360-F79196FC8F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4C077E-0BE6-A6CA-FDF9-BFA743D21486}"/>
              </a:ext>
            </a:extLst>
          </p:cNvPr>
          <p:cNvSpPr>
            <a:spLocks noGrp="1"/>
          </p:cNvSpPr>
          <p:nvPr>
            <p:ph type="body" idx="1"/>
          </p:nvPr>
        </p:nvSpPr>
        <p:spPr/>
        <p:txBody>
          <a:bodyPr/>
          <a:lstStyle/>
          <a:p>
            <a:endParaRPr lang="fr-BE" dirty="0"/>
          </a:p>
        </p:txBody>
      </p:sp>
      <p:sp>
        <p:nvSpPr>
          <p:cNvPr id="4" name="Slide Number Placeholder 3">
            <a:extLst>
              <a:ext uri="{FF2B5EF4-FFF2-40B4-BE49-F238E27FC236}">
                <a16:creationId xmlns:a16="http://schemas.microsoft.com/office/drawing/2014/main" id="{6AFFD37C-52E7-2BDB-5D83-A8DFFD688855}"/>
              </a:ext>
            </a:extLst>
          </p:cNvPr>
          <p:cNvSpPr>
            <a:spLocks noGrp="1"/>
          </p:cNvSpPr>
          <p:nvPr>
            <p:ph type="sldNum" sz="quarter" idx="5"/>
          </p:nvPr>
        </p:nvSpPr>
        <p:spPr/>
        <p:txBody>
          <a:bodyPr/>
          <a:lstStyle/>
          <a:p>
            <a:fld id="{41209458-76B0-492C-AE3B-5216EDE26413}" type="slidenum">
              <a:rPr lang="fr-BE" smtClean="0"/>
              <a:t>22</a:t>
            </a:fld>
            <a:endParaRPr lang="fr-BE"/>
          </a:p>
        </p:txBody>
      </p:sp>
    </p:spTree>
    <p:extLst>
      <p:ext uri="{BB962C8B-B14F-4D97-AF65-F5344CB8AC3E}">
        <p14:creationId xmlns:p14="http://schemas.microsoft.com/office/powerpoint/2010/main" val="3984681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3</a:t>
            </a:fld>
            <a:endParaRPr lang="fr-BE"/>
          </a:p>
        </p:txBody>
      </p:sp>
    </p:spTree>
    <p:extLst>
      <p:ext uri="{BB962C8B-B14F-4D97-AF65-F5344CB8AC3E}">
        <p14:creationId xmlns:p14="http://schemas.microsoft.com/office/powerpoint/2010/main" val="38642987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071BB-53CC-BF63-E1AA-6B30234DE0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6E6275-3E26-662B-4806-D1CAE01A99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25E95B-AAB4-80AB-470C-9605D67CF1CB}"/>
              </a:ext>
            </a:extLst>
          </p:cNvPr>
          <p:cNvSpPr>
            <a:spLocks noGrp="1"/>
          </p:cNvSpPr>
          <p:nvPr>
            <p:ph type="body" idx="1"/>
          </p:nvPr>
        </p:nvSpPr>
        <p:spPr/>
        <p:txBody>
          <a:bodyPr/>
          <a:lstStyle/>
          <a:p>
            <a:endParaRPr lang="fr-BE" dirty="0"/>
          </a:p>
        </p:txBody>
      </p:sp>
      <p:sp>
        <p:nvSpPr>
          <p:cNvPr id="4" name="Slide Number Placeholder 3">
            <a:extLst>
              <a:ext uri="{FF2B5EF4-FFF2-40B4-BE49-F238E27FC236}">
                <a16:creationId xmlns:a16="http://schemas.microsoft.com/office/drawing/2014/main" id="{4DF48AD8-0F35-13C0-1356-04CAEEAF3110}"/>
              </a:ext>
            </a:extLst>
          </p:cNvPr>
          <p:cNvSpPr>
            <a:spLocks noGrp="1"/>
          </p:cNvSpPr>
          <p:nvPr>
            <p:ph type="sldNum" sz="quarter" idx="5"/>
          </p:nvPr>
        </p:nvSpPr>
        <p:spPr/>
        <p:txBody>
          <a:bodyPr/>
          <a:lstStyle/>
          <a:p>
            <a:fld id="{41209458-76B0-492C-AE3B-5216EDE26413}" type="slidenum">
              <a:rPr lang="fr-BE" smtClean="0"/>
              <a:t>23</a:t>
            </a:fld>
            <a:endParaRPr lang="fr-BE"/>
          </a:p>
        </p:txBody>
      </p:sp>
    </p:spTree>
    <p:extLst>
      <p:ext uri="{BB962C8B-B14F-4D97-AF65-F5344CB8AC3E}">
        <p14:creationId xmlns:p14="http://schemas.microsoft.com/office/powerpoint/2010/main" val="40726614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24</a:t>
            </a:fld>
            <a:endParaRPr lang="fr-BE"/>
          </a:p>
        </p:txBody>
      </p:sp>
    </p:spTree>
    <p:extLst>
      <p:ext uri="{BB962C8B-B14F-4D97-AF65-F5344CB8AC3E}">
        <p14:creationId xmlns:p14="http://schemas.microsoft.com/office/powerpoint/2010/main" val="2645804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3A361-F8A5-FF87-7E55-B3FC10BC98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2CA886-408C-A42E-AED7-3F5E700891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8EBE75-BAC1-B63D-3D1F-B3306EFBBB45}"/>
              </a:ext>
            </a:extLst>
          </p:cNvPr>
          <p:cNvSpPr>
            <a:spLocks noGrp="1"/>
          </p:cNvSpPr>
          <p:nvPr>
            <p:ph type="body" idx="1"/>
          </p:nvPr>
        </p:nvSpPr>
        <p:spPr/>
        <p:txBody>
          <a:bodyPr/>
          <a:lstStyle/>
          <a:p>
            <a:endParaRPr lang="fr-BE" dirty="0"/>
          </a:p>
        </p:txBody>
      </p:sp>
      <p:sp>
        <p:nvSpPr>
          <p:cNvPr id="4" name="Slide Number Placeholder 3">
            <a:extLst>
              <a:ext uri="{FF2B5EF4-FFF2-40B4-BE49-F238E27FC236}">
                <a16:creationId xmlns:a16="http://schemas.microsoft.com/office/drawing/2014/main" id="{B21FCBEE-BBBB-5B51-EB32-7BEC3811F0AD}"/>
              </a:ext>
            </a:extLst>
          </p:cNvPr>
          <p:cNvSpPr>
            <a:spLocks noGrp="1"/>
          </p:cNvSpPr>
          <p:nvPr>
            <p:ph type="sldNum" sz="quarter" idx="5"/>
          </p:nvPr>
        </p:nvSpPr>
        <p:spPr/>
        <p:txBody>
          <a:bodyPr/>
          <a:lstStyle/>
          <a:p>
            <a:fld id="{41209458-76B0-492C-AE3B-5216EDE26413}" type="slidenum">
              <a:rPr lang="fr-BE" smtClean="0"/>
              <a:t>25</a:t>
            </a:fld>
            <a:endParaRPr lang="fr-BE"/>
          </a:p>
        </p:txBody>
      </p:sp>
    </p:spTree>
    <p:extLst>
      <p:ext uri="{BB962C8B-B14F-4D97-AF65-F5344CB8AC3E}">
        <p14:creationId xmlns:p14="http://schemas.microsoft.com/office/powerpoint/2010/main" val="7471389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28</a:t>
            </a:fld>
            <a:endParaRPr lang="fr-BE"/>
          </a:p>
        </p:txBody>
      </p:sp>
    </p:spTree>
    <p:extLst>
      <p:ext uri="{BB962C8B-B14F-4D97-AF65-F5344CB8AC3E}">
        <p14:creationId xmlns:p14="http://schemas.microsoft.com/office/powerpoint/2010/main" val="11284566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32</a:t>
            </a:fld>
            <a:endParaRPr lang="fr-BE"/>
          </a:p>
        </p:txBody>
      </p:sp>
    </p:spTree>
    <p:extLst>
      <p:ext uri="{BB962C8B-B14F-4D97-AF65-F5344CB8AC3E}">
        <p14:creationId xmlns:p14="http://schemas.microsoft.com/office/powerpoint/2010/main" val="661749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33</a:t>
            </a:fld>
            <a:endParaRPr lang="fr-BE"/>
          </a:p>
        </p:txBody>
      </p:sp>
    </p:spTree>
    <p:extLst>
      <p:ext uri="{BB962C8B-B14F-4D97-AF65-F5344CB8AC3E}">
        <p14:creationId xmlns:p14="http://schemas.microsoft.com/office/powerpoint/2010/main" val="2531322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4</a:t>
            </a:fld>
            <a:endParaRPr lang="fr-BE"/>
          </a:p>
        </p:txBody>
      </p:sp>
    </p:spTree>
    <p:extLst>
      <p:ext uri="{BB962C8B-B14F-4D97-AF65-F5344CB8AC3E}">
        <p14:creationId xmlns:p14="http://schemas.microsoft.com/office/powerpoint/2010/main" val="4003713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970D3-0A45-8B21-1641-8E83190526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FC9297-FBAC-699C-ACDF-E3EF0F9BFC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11B26A-A133-B0BA-F2BE-F2122038310A}"/>
              </a:ext>
            </a:extLst>
          </p:cNvPr>
          <p:cNvSpPr>
            <a:spLocks noGrp="1"/>
          </p:cNvSpPr>
          <p:nvPr>
            <p:ph type="body" idx="1"/>
          </p:nvPr>
        </p:nvSpPr>
        <p:spPr/>
        <p:txBody>
          <a:bodyPr/>
          <a:lstStyle/>
          <a:p>
            <a:endParaRPr lang="fr-BE" dirty="0"/>
          </a:p>
        </p:txBody>
      </p:sp>
      <p:sp>
        <p:nvSpPr>
          <p:cNvPr id="4" name="Slide Number Placeholder 3">
            <a:extLst>
              <a:ext uri="{FF2B5EF4-FFF2-40B4-BE49-F238E27FC236}">
                <a16:creationId xmlns:a16="http://schemas.microsoft.com/office/drawing/2014/main" id="{87DAEB83-1DC0-8480-6D55-3B7869D0C0D2}"/>
              </a:ext>
            </a:extLst>
          </p:cNvPr>
          <p:cNvSpPr>
            <a:spLocks noGrp="1"/>
          </p:cNvSpPr>
          <p:nvPr>
            <p:ph type="sldNum" sz="quarter" idx="5"/>
          </p:nvPr>
        </p:nvSpPr>
        <p:spPr/>
        <p:txBody>
          <a:bodyPr/>
          <a:lstStyle/>
          <a:p>
            <a:fld id="{41209458-76B0-492C-AE3B-5216EDE26413}" type="slidenum">
              <a:rPr lang="fr-BE" smtClean="0"/>
              <a:t>5</a:t>
            </a:fld>
            <a:endParaRPr lang="fr-BE"/>
          </a:p>
        </p:txBody>
      </p:sp>
    </p:spTree>
    <p:extLst>
      <p:ext uri="{BB962C8B-B14F-4D97-AF65-F5344CB8AC3E}">
        <p14:creationId xmlns:p14="http://schemas.microsoft.com/office/powerpoint/2010/main" val="349292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6</a:t>
            </a:fld>
            <a:endParaRPr lang="fr-BE"/>
          </a:p>
        </p:txBody>
      </p:sp>
    </p:spTree>
    <p:extLst>
      <p:ext uri="{BB962C8B-B14F-4D97-AF65-F5344CB8AC3E}">
        <p14:creationId xmlns:p14="http://schemas.microsoft.com/office/powerpoint/2010/main" val="2274454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C7D5E-1426-93E9-C99A-EEABA4AAE7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2D910F-0BAA-3756-439F-DDD793848E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CE156E-2D17-949F-7B83-C5A384747114}"/>
              </a:ext>
            </a:extLst>
          </p:cNvPr>
          <p:cNvSpPr>
            <a:spLocks noGrp="1"/>
          </p:cNvSpPr>
          <p:nvPr>
            <p:ph type="body" idx="1"/>
          </p:nvPr>
        </p:nvSpPr>
        <p:spPr/>
        <p:txBody>
          <a:bodyPr/>
          <a:lstStyle/>
          <a:p>
            <a:endParaRPr lang="fr-BE" dirty="0"/>
          </a:p>
        </p:txBody>
      </p:sp>
      <p:sp>
        <p:nvSpPr>
          <p:cNvPr id="4" name="Slide Number Placeholder 3">
            <a:extLst>
              <a:ext uri="{FF2B5EF4-FFF2-40B4-BE49-F238E27FC236}">
                <a16:creationId xmlns:a16="http://schemas.microsoft.com/office/drawing/2014/main" id="{438A80A0-2DE1-CD36-FA62-76511C0E2BB2}"/>
              </a:ext>
            </a:extLst>
          </p:cNvPr>
          <p:cNvSpPr>
            <a:spLocks noGrp="1"/>
          </p:cNvSpPr>
          <p:nvPr>
            <p:ph type="sldNum" sz="quarter" idx="5"/>
          </p:nvPr>
        </p:nvSpPr>
        <p:spPr/>
        <p:txBody>
          <a:bodyPr/>
          <a:lstStyle/>
          <a:p>
            <a:fld id="{41209458-76B0-492C-AE3B-5216EDE26413}" type="slidenum">
              <a:rPr lang="fr-BE" smtClean="0"/>
              <a:t>7</a:t>
            </a:fld>
            <a:endParaRPr lang="fr-BE"/>
          </a:p>
        </p:txBody>
      </p:sp>
    </p:spTree>
    <p:extLst>
      <p:ext uri="{BB962C8B-B14F-4D97-AF65-F5344CB8AC3E}">
        <p14:creationId xmlns:p14="http://schemas.microsoft.com/office/powerpoint/2010/main" val="745167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93DC9-4789-0204-F9D8-7C6E92DA9D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235379-BE87-F08E-B691-A93D94E07D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EC5494-05FB-3A57-A21A-687E12DCBBAD}"/>
              </a:ext>
            </a:extLst>
          </p:cNvPr>
          <p:cNvSpPr>
            <a:spLocks noGrp="1"/>
          </p:cNvSpPr>
          <p:nvPr>
            <p:ph type="body" idx="1"/>
          </p:nvPr>
        </p:nvSpPr>
        <p:spPr/>
        <p:txBody>
          <a:bodyPr/>
          <a:lstStyle/>
          <a:p>
            <a:endParaRPr lang="fr-BE" dirty="0"/>
          </a:p>
        </p:txBody>
      </p:sp>
      <p:sp>
        <p:nvSpPr>
          <p:cNvPr id="4" name="Slide Number Placeholder 3">
            <a:extLst>
              <a:ext uri="{FF2B5EF4-FFF2-40B4-BE49-F238E27FC236}">
                <a16:creationId xmlns:a16="http://schemas.microsoft.com/office/drawing/2014/main" id="{5049ABFF-CB38-A8E6-622A-FEA26449DDEF}"/>
              </a:ext>
            </a:extLst>
          </p:cNvPr>
          <p:cNvSpPr>
            <a:spLocks noGrp="1"/>
          </p:cNvSpPr>
          <p:nvPr>
            <p:ph type="sldNum" sz="quarter" idx="5"/>
          </p:nvPr>
        </p:nvSpPr>
        <p:spPr/>
        <p:txBody>
          <a:bodyPr/>
          <a:lstStyle/>
          <a:p>
            <a:fld id="{41209458-76B0-492C-AE3B-5216EDE26413}" type="slidenum">
              <a:rPr lang="fr-BE" smtClean="0"/>
              <a:t>8</a:t>
            </a:fld>
            <a:endParaRPr lang="fr-BE"/>
          </a:p>
        </p:txBody>
      </p:sp>
    </p:spTree>
    <p:extLst>
      <p:ext uri="{BB962C8B-B14F-4D97-AF65-F5344CB8AC3E}">
        <p14:creationId xmlns:p14="http://schemas.microsoft.com/office/powerpoint/2010/main" val="3222384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EA137-C32D-C64E-719E-35297D10A0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C0AA92-6D16-3DE4-321C-069CB6D954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11FB62-1D3B-6C7D-788E-FF18706EB61D}"/>
              </a:ext>
            </a:extLst>
          </p:cNvPr>
          <p:cNvSpPr>
            <a:spLocks noGrp="1"/>
          </p:cNvSpPr>
          <p:nvPr>
            <p:ph type="body" idx="1"/>
          </p:nvPr>
        </p:nvSpPr>
        <p:spPr/>
        <p:txBody>
          <a:bodyPr/>
          <a:lstStyle/>
          <a:p>
            <a:endParaRPr lang="fr-BE" dirty="0"/>
          </a:p>
        </p:txBody>
      </p:sp>
      <p:sp>
        <p:nvSpPr>
          <p:cNvPr id="4" name="Slide Number Placeholder 3">
            <a:extLst>
              <a:ext uri="{FF2B5EF4-FFF2-40B4-BE49-F238E27FC236}">
                <a16:creationId xmlns:a16="http://schemas.microsoft.com/office/drawing/2014/main" id="{3F281A22-E7BB-4D2E-D1B1-29BC5A26BD6A}"/>
              </a:ext>
            </a:extLst>
          </p:cNvPr>
          <p:cNvSpPr>
            <a:spLocks noGrp="1"/>
          </p:cNvSpPr>
          <p:nvPr>
            <p:ph type="sldNum" sz="quarter" idx="5"/>
          </p:nvPr>
        </p:nvSpPr>
        <p:spPr/>
        <p:txBody>
          <a:bodyPr/>
          <a:lstStyle/>
          <a:p>
            <a:fld id="{41209458-76B0-492C-AE3B-5216EDE26413}" type="slidenum">
              <a:rPr lang="fr-BE" smtClean="0"/>
              <a:t>9</a:t>
            </a:fld>
            <a:endParaRPr lang="fr-BE"/>
          </a:p>
        </p:txBody>
      </p:sp>
    </p:spTree>
    <p:extLst>
      <p:ext uri="{BB962C8B-B14F-4D97-AF65-F5344CB8AC3E}">
        <p14:creationId xmlns:p14="http://schemas.microsoft.com/office/powerpoint/2010/main" val="29225904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10A53-56FA-9786-2A2D-7072205846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FD78DA-62E7-B6DE-2D6E-833C119FDC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98200D-33A1-B4BB-A5EC-E9321F7F207B}"/>
              </a:ext>
            </a:extLst>
          </p:cNvPr>
          <p:cNvSpPr>
            <a:spLocks noGrp="1"/>
          </p:cNvSpPr>
          <p:nvPr>
            <p:ph type="body" idx="1"/>
          </p:nvPr>
        </p:nvSpPr>
        <p:spPr/>
        <p:txBody>
          <a:bodyPr/>
          <a:lstStyle/>
          <a:p>
            <a:endParaRPr lang="fr-BE" dirty="0"/>
          </a:p>
        </p:txBody>
      </p:sp>
      <p:sp>
        <p:nvSpPr>
          <p:cNvPr id="4" name="Slide Number Placeholder 3">
            <a:extLst>
              <a:ext uri="{FF2B5EF4-FFF2-40B4-BE49-F238E27FC236}">
                <a16:creationId xmlns:a16="http://schemas.microsoft.com/office/drawing/2014/main" id="{24F2BE84-95A6-A8BD-F05D-AE5D3507BE5D}"/>
              </a:ext>
            </a:extLst>
          </p:cNvPr>
          <p:cNvSpPr>
            <a:spLocks noGrp="1"/>
          </p:cNvSpPr>
          <p:nvPr>
            <p:ph type="sldNum" sz="quarter" idx="5"/>
          </p:nvPr>
        </p:nvSpPr>
        <p:spPr/>
        <p:txBody>
          <a:bodyPr/>
          <a:lstStyle/>
          <a:p>
            <a:fld id="{41209458-76B0-492C-AE3B-5216EDE26413}" type="slidenum">
              <a:rPr lang="fr-BE" smtClean="0"/>
              <a:t>10</a:t>
            </a:fld>
            <a:endParaRPr lang="fr-BE"/>
          </a:p>
        </p:txBody>
      </p:sp>
    </p:spTree>
    <p:extLst>
      <p:ext uri="{BB962C8B-B14F-4D97-AF65-F5344CB8AC3E}">
        <p14:creationId xmlns:p14="http://schemas.microsoft.com/office/powerpoint/2010/main" val="24177487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Naslovni slajd">
    <p:spTree>
      <p:nvGrpSpPr>
        <p:cNvPr id="1" name=""/>
        <p:cNvGrpSpPr/>
        <p:nvPr/>
      </p:nvGrpSpPr>
      <p:grpSpPr>
        <a:xfrm>
          <a:off x="0" y="0"/>
          <a:ext cx="0" cy="0"/>
          <a:chOff x="0" y="0"/>
          <a:chExt cx="0" cy="0"/>
        </a:xfrm>
      </p:grpSpPr>
      <p:pic>
        <p:nvPicPr>
          <p:cNvPr id="14" name="Slika 13">
            <a:extLst>
              <a:ext uri="{FF2B5EF4-FFF2-40B4-BE49-F238E27FC236}">
                <a16:creationId xmlns:a16="http://schemas.microsoft.com/office/drawing/2014/main" id="{8FBD081C-E6C2-807B-F622-45A52F57D6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2468084"/>
            <a:ext cx="9144000" cy="2387600"/>
          </a:xfrm>
        </p:spPr>
        <p:txBody>
          <a:bodyPr anchor="b"/>
          <a:lstStyle>
            <a:lvl1pPr algn="r">
              <a:defRPr sz="6000">
                <a:latin typeface="Montserrat" panose="00000500000000000000" pitchFamily="2" charset="-18"/>
              </a:defRPr>
            </a:lvl1pPr>
          </a:lstStyle>
          <a:p>
            <a:r>
              <a:rPr lang="hr-HR" dirty="0"/>
              <a:t>DOCUMENT TITLE</a:t>
            </a:r>
          </a:p>
        </p:txBody>
      </p:sp>
      <p:sp>
        <p:nvSpPr>
          <p:cNvPr id="3" name="Podnaslov 2">
            <a:extLst>
              <a:ext uri="{FF2B5EF4-FFF2-40B4-BE49-F238E27FC236}">
                <a16:creationId xmlns:a16="http://schemas.microsoft.com/office/drawing/2014/main" id="{7A61E420-EBAD-A9E6-F448-076E17D0F241}"/>
              </a:ext>
            </a:extLst>
          </p:cNvPr>
          <p:cNvSpPr>
            <a:spLocks noGrp="1"/>
          </p:cNvSpPr>
          <p:nvPr>
            <p:ph type="subTitle" idx="1" hasCustomPrompt="1"/>
          </p:nvPr>
        </p:nvSpPr>
        <p:spPr>
          <a:xfrm>
            <a:off x="2455653" y="4947759"/>
            <a:ext cx="9144000" cy="1655762"/>
          </a:xfrm>
        </p:spPr>
        <p:txBody>
          <a:bodyPr/>
          <a:lstStyle>
            <a:lvl1pPr marL="0" indent="0" algn="r">
              <a:buNone/>
              <a:defRPr sz="2400">
                <a:latin typeface="Montserrat" panose="00000500000000000000" pitchFamily="2" charset="-1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r-HR" dirty="0"/>
              <a:t>SUBHEADING</a:t>
            </a:r>
          </a:p>
        </p:txBody>
      </p:sp>
    </p:spTree>
    <p:extLst>
      <p:ext uri="{BB962C8B-B14F-4D97-AF65-F5344CB8AC3E}">
        <p14:creationId xmlns:p14="http://schemas.microsoft.com/office/powerpoint/2010/main" val="163797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3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428"/>
            <a:ext cx="12191996" cy="6857141"/>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HOMEWORK</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52130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4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428"/>
            <a:ext cx="12191996" cy="6857140"/>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ASSESSMENTS</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5136237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15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428"/>
            <a:ext cx="12191994" cy="6857140"/>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ADDITIONAL READING</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7215969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6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428"/>
            <a:ext cx="12191994" cy="6857139"/>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RESOURCES</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17585101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Završni slajd">
    <p:spTree>
      <p:nvGrpSpPr>
        <p:cNvPr id="1" name=""/>
        <p:cNvGrpSpPr/>
        <p:nvPr/>
      </p:nvGrpSpPr>
      <p:grpSpPr>
        <a:xfrm>
          <a:off x="0" y="0"/>
          <a:ext cx="0" cy="0"/>
          <a:chOff x="0" y="0"/>
          <a:chExt cx="0" cy="0"/>
        </a:xfrm>
      </p:grpSpPr>
      <p:pic>
        <p:nvPicPr>
          <p:cNvPr id="9" name="Slika 8">
            <a:extLst>
              <a:ext uri="{FF2B5EF4-FFF2-40B4-BE49-F238E27FC236}">
                <a16:creationId xmlns:a16="http://schemas.microsoft.com/office/drawing/2014/main" id="{1E9C26A1-6687-A87D-1AE0-CDCFC63DA5B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2"/>
          </a:xfrm>
          <a:prstGeom prst="rect">
            <a:avLst/>
          </a:prstGeom>
        </p:spPr>
      </p:pic>
    </p:spTree>
    <p:extLst>
      <p:ext uri="{BB962C8B-B14F-4D97-AF65-F5344CB8AC3E}">
        <p14:creationId xmlns:p14="http://schemas.microsoft.com/office/powerpoint/2010/main" val="2049827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0F6218-7FD0-4DD6-AFC5-08C4A05D6C0B}" type="datetimeFigureOut">
              <a:rPr lang="en-US" smtClean="0"/>
              <a:t>8/20/2025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F2C487-0981-408E-B048-5940796DAFDE}" type="slidenum">
              <a:rPr lang="en-US" smtClean="0"/>
              <a:t>‹#›</a:t>
            </a:fld>
            <a:endParaRPr lang="en-US"/>
          </a:p>
        </p:txBody>
      </p:sp>
    </p:spTree>
    <p:extLst>
      <p:ext uri="{BB962C8B-B14F-4D97-AF65-F5344CB8AC3E}">
        <p14:creationId xmlns:p14="http://schemas.microsoft.com/office/powerpoint/2010/main" val="42330715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Prilagođeni izgled">
    <p:spTree>
      <p:nvGrpSpPr>
        <p:cNvPr id="1" name=""/>
        <p:cNvGrpSpPr/>
        <p:nvPr/>
      </p:nvGrpSpPr>
      <p:grpSpPr>
        <a:xfrm>
          <a:off x="0" y="0"/>
          <a:ext cx="0" cy="0"/>
          <a:chOff x="0" y="0"/>
          <a:chExt cx="0" cy="0"/>
        </a:xfrm>
      </p:grpSpPr>
      <p:pic>
        <p:nvPicPr>
          <p:cNvPr id="7" name="Slika 6" descr="Slika na kojoj se prikazuje snimka zaslona, crta, dizajn&#10;&#10;Sadržaj generiran umjetnom inteligencijom može biti netočan.">
            <a:extLst>
              <a:ext uri="{FF2B5EF4-FFF2-40B4-BE49-F238E27FC236}">
                <a16:creationId xmlns:a16="http://schemas.microsoft.com/office/drawing/2014/main" id="{06B022C9-54E7-BB73-8A26-59E11FA9C3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BF2A96D7-17D5-D8FA-1A2A-53ABEC2070E7}"/>
              </a:ext>
            </a:extLst>
          </p:cNvPr>
          <p:cNvSpPr>
            <a:spLocks noGrp="1"/>
          </p:cNvSpPr>
          <p:nvPr>
            <p:ph type="title" hasCustomPrompt="1"/>
          </p:nvPr>
        </p:nvSpPr>
        <p:spPr/>
        <p:txBody>
          <a:bodyPr/>
          <a:lstStyle>
            <a:lvl1pPr>
              <a:defRPr/>
            </a:lvl1pPr>
          </a:lstStyle>
          <a:p>
            <a:r>
              <a:rPr lang="hr-HR" dirty="0"/>
              <a:t>SUMMARY</a:t>
            </a:r>
          </a:p>
        </p:txBody>
      </p:sp>
    </p:spTree>
    <p:extLst>
      <p:ext uri="{BB962C8B-B14F-4D97-AF65-F5344CB8AC3E}">
        <p14:creationId xmlns:p14="http://schemas.microsoft.com/office/powerpoint/2010/main" val="1446658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Naslovni slajd">
    <p:spTree>
      <p:nvGrpSpPr>
        <p:cNvPr id="1" name=""/>
        <p:cNvGrpSpPr/>
        <p:nvPr/>
      </p:nvGrpSpPr>
      <p:grpSpPr>
        <a:xfrm>
          <a:off x="0" y="0"/>
          <a:ext cx="0" cy="0"/>
          <a:chOff x="0" y="0"/>
          <a:chExt cx="0" cy="0"/>
        </a:xfrm>
      </p:grpSpPr>
      <p:pic>
        <p:nvPicPr>
          <p:cNvPr id="9" name="Slika 8">
            <a:extLst>
              <a:ext uri="{FF2B5EF4-FFF2-40B4-BE49-F238E27FC236}">
                <a16:creationId xmlns:a16="http://schemas.microsoft.com/office/drawing/2014/main" id="{1E9C26A1-6687-A87D-1AE0-CDCFC63DA5B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3382477"/>
            <a:ext cx="9144000" cy="2387600"/>
          </a:xfrm>
        </p:spPr>
        <p:txBody>
          <a:bodyPr anchor="b"/>
          <a:lstStyle>
            <a:lvl1pPr algn="r">
              <a:defRPr sz="4800">
                <a:latin typeface="Bahnschrift" panose="020B0502040204020203" pitchFamily="34" charset="0"/>
              </a:defRPr>
            </a:lvl1pPr>
          </a:lstStyle>
          <a:p>
            <a:r>
              <a:rPr lang="hr-HR" dirty="0"/>
              <a:t>HEADING</a:t>
            </a:r>
          </a:p>
        </p:txBody>
      </p:sp>
    </p:spTree>
    <p:extLst>
      <p:ext uri="{BB962C8B-B14F-4D97-AF65-F5344CB8AC3E}">
        <p14:creationId xmlns:p14="http://schemas.microsoft.com/office/powerpoint/2010/main" val="162662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Naslov i sadržaj">
    <p:spTree>
      <p:nvGrpSpPr>
        <p:cNvPr id="1" name=""/>
        <p:cNvGrpSpPr/>
        <p:nvPr/>
      </p:nvGrpSpPr>
      <p:grpSpPr>
        <a:xfrm>
          <a:off x="0" y="0"/>
          <a:ext cx="0" cy="0"/>
          <a:chOff x="0" y="0"/>
          <a:chExt cx="0" cy="0"/>
        </a:xfrm>
      </p:grpSpPr>
      <p:pic>
        <p:nvPicPr>
          <p:cNvPr id="10" name="Slika 9" descr="Slika na kojoj se prikazuje crta, snimka zaslona, šarenilo, dizajn&#10;&#10;Opis je automatski generiran">
            <a:extLst>
              <a:ext uri="{FF2B5EF4-FFF2-40B4-BE49-F238E27FC236}">
                <a16:creationId xmlns:a16="http://schemas.microsoft.com/office/drawing/2014/main" id="{7D3E6235-77BD-81C2-1C4B-460BFF2AC5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1601275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sadržaja">
    <p:spTree>
      <p:nvGrpSpPr>
        <p:cNvPr id="1" name=""/>
        <p:cNvGrpSpPr/>
        <p:nvPr/>
      </p:nvGrpSpPr>
      <p:grpSpPr>
        <a:xfrm>
          <a:off x="0" y="0"/>
          <a:ext cx="0" cy="0"/>
          <a:chOff x="0" y="0"/>
          <a:chExt cx="0" cy="0"/>
        </a:xfrm>
      </p:grpSpPr>
      <p:pic>
        <p:nvPicPr>
          <p:cNvPr id="8" name="Slika 7" descr="Slika na kojoj se prikazuje crta, snimka zaslona, šarenilo, dizajn">
            <a:extLst>
              <a:ext uri="{FF2B5EF4-FFF2-40B4-BE49-F238E27FC236}">
                <a16:creationId xmlns:a16="http://schemas.microsoft.com/office/drawing/2014/main" id="{813DD7BB-6C45-D079-40C8-D9AAFA3351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E69C0126-D498-D7EF-F08C-471CA839C90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E0915537-B2D1-B872-5BC6-E6A6498B822A}"/>
              </a:ext>
            </a:extLst>
          </p:cNvPr>
          <p:cNvSpPr>
            <a:spLocks noGrp="1"/>
          </p:cNvSpPr>
          <p:nvPr>
            <p:ph sz="half" idx="1"/>
          </p:nvPr>
        </p:nvSpPr>
        <p:spPr>
          <a:xfrm>
            <a:off x="838200" y="1825625"/>
            <a:ext cx="5181600" cy="4351338"/>
          </a:xfrm>
        </p:spPr>
        <p:txBody>
          <a:bodyPr/>
          <a:lstStyle>
            <a:lvl1pPr>
              <a:defRPr>
                <a:latin typeface="Bahnschrift SemiLight" panose="020B0502040204020203" pitchFamily="34" charset="0"/>
              </a:defRPr>
            </a:lvl1pPr>
          </a:lstStyle>
          <a:p>
            <a:pPr lvl="0"/>
            <a:r>
              <a:rPr lang="hr-HR" dirty="0"/>
              <a:t>Kliknite da biste uredili matrice</a:t>
            </a:r>
          </a:p>
        </p:txBody>
      </p:sp>
      <p:sp>
        <p:nvSpPr>
          <p:cNvPr id="4" name="Rezervirano mjesto sadržaja 3">
            <a:extLst>
              <a:ext uri="{FF2B5EF4-FFF2-40B4-BE49-F238E27FC236}">
                <a16:creationId xmlns:a16="http://schemas.microsoft.com/office/drawing/2014/main" id="{6E429AF7-3B52-7B21-C5E7-7BA86CDA8184}"/>
              </a:ext>
            </a:extLst>
          </p:cNvPr>
          <p:cNvSpPr>
            <a:spLocks noGrp="1"/>
          </p:cNvSpPr>
          <p:nvPr>
            <p:ph sz="half" idx="2"/>
          </p:nvPr>
        </p:nvSpPr>
        <p:spPr>
          <a:xfrm>
            <a:off x="6172200" y="1825625"/>
            <a:ext cx="5181600" cy="4351338"/>
          </a:xfrm>
        </p:spPr>
        <p:txBody>
          <a:bodyPr/>
          <a:lstStyle>
            <a:lvl1pPr marL="0" indent="0">
              <a:buNone/>
              <a:defRPr/>
            </a:lvl1pPr>
          </a:lstStyle>
          <a:p>
            <a:pPr lvl="0"/>
            <a:endParaRPr lang="hr-HR" dirty="0"/>
          </a:p>
        </p:txBody>
      </p:sp>
    </p:spTree>
    <p:extLst>
      <p:ext uri="{BB962C8B-B14F-4D97-AF65-F5344CB8AC3E}">
        <p14:creationId xmlns:p14="http://schemas.microsoft.com/office/powerpoint/2010/main" val="4130842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Naslovni slajd">
    <p:spTree>
      <p:nvGrpSpPr>
        <p:cNvPr id="1" name=""/>
        <p:cNvGrpSpPr/>
        <p:nvPr/>
      </p:nvGrpSpPr>
      <p:grpSpPr>
        <a:xfrm>
          <a:off x="0" y="0"/>
          <a:ext cx="0" cy="0"/>
          <a:chOff x="0" y="0"/>
          <a:chExt cx="0" cy="0"/>
        </a:xfrm>
      </p:grpSpPr>
      <p:pic>
        <p:nvPicPr>
          <p:cNvPr id="5" name="Slika 4">
            <a:extLst>
              <a:ext uri="{FF2B5EF4-FFF2-40B4-BE49-F238E27FC236}">
                <a16:creationId xmlns:a16="http://schemas.microsoft.com/office/drawing/2014/main" id="{8A7D5785-C017-9CDE-887E-053A663A786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3382477"/>
            <a:ext cx="9144000" cy="2387600"/>
          </a:xfrm>
        </p:spPr>
        <p:txBody>
          <a:bodyPr anchor="b"/>
          <a:lstStyle>
            <a:lvl1pPr algn="r">
              <a:defRPr sz="4800">
                <a:latin typeface="Bahnschrift" panose="020B0502040204020203" pitchFamily="34" charset="0"/>
              </a:defRPr>
            </a:lvl1pPr>
          </a:lstStyle>
          <a:p>
            <a:r>
              <a:rPr lang="hr-HR" dirty="0"/>
              <a:t>HEADING</a:t>
            </a:r>
          </a:p>
        </p:txBody>
      </p:sp>
    </p:spTree>
    <p:extLst>
      <p:ext uri="{BB962C8B-B14F-4D97-AF65-F5344CB8AC3E}">
        <p14:creationId xmlns:p14="http://schemas.microsoft.com/office/powerpoint/2010/main" val="3811607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2_Naslov i sadržaj">
    <p:spTree>
      <p:nvGrpSpPr>
        <p:cNvPr id="1" name=""/>
        <p:cNvGrpSpPr/>
        <p:nvPr/>
      </p:nvGrpSpPr>
      <p:grpSpPr>
        <a:xfrm>
          <a:off x="0" y="0"/>
          <a:ext cx="0" cy="0"/>
          <a:chOff x="0" y="0"/>
          <a:chExt cx="0" cy="0"/>
        </a:xfrm>
      </p:grpSpPr>
      <p:pic>
        <p:nvPicPr>
          <p:cNvPr id="5" name="Slika 4" descr="Slika na kojoj se prikazuje crta, alat, dizajn&#10;&#10;Opis je automatski generiran">
            <a:extLst>
              <a:ext uri="{FF2B5EF4-FFF2-40B4-BE49-F238E27FC236}">
                <a16:creationId xmlns:a16="http://schemas.microsoft.com/office/drawing/2014/main" id="{7174B7B0-D794-7A54-5CF6-E0A21E0E58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3498932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2_Dva sadržaja">
    <p:spTree>
      <p:nvGrpSpPr>
        <p:cNvPr id="1" name=""/>
        <p:cNvGrpSpPr/>
        <p:nvPr/>
      </p:nvGrpSpPr>
      <p:grpSpPr>
        <a:xfrm>
          <a:off x="0" y="0"/>
          <a:ext cx="0" cy="0"/>
          <a:chOff x="0" y="0"/>
          <a:chExt cx="0" cy="0"/>
        </a:xfrm>
      </p:grpSpPr>
      <p:pic>
        <p:nvPicPr>
          <p:cNvPr id="6" name="Slika 5">
            <a:extLst>
              <a:ext uri="{FF2B5EF4-FFF2-40B4-BE49-F238E27FC236}">
                <a16:creationId xmlns:a16="http://schemas.microsoft.com/office/drawing/2014/main" id="{78154B72-B9D9-7CC8-2522-C7E3F4476C3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 name="Naslov 1">
            <a:extLst>
              <a:ext uri="{FF2B5EF4-FFF2-40B4-BE49-F238E27FC236}">
                <a16:creationId xmlns:a16="http://schemas.microsoft.com/office/drawing/2014/main" id="{E69C0126-D498-D7EF-F08C-471CA839C90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dirty="0"/>
              <a:t>Kliknite da biste uredili stil naslova matrice</a:t>
            </a:r>
          </a:p>
        </p:txBody>
      </p:sp>
      <p:sp>
        <p:nvSpPr>
          <p:cNvPr id="3" name="Rezervirano mjesto sadržaja 2">
            <a:extLst>
              <a:ext uri="{FF2B5EF4-FFF2-40B4-BE49-F238E27FC236}">
                <a16:creationId xmlns:a16="http://schemas.microsoft.com/office/drawing/2014/main" id="{E0915537-B2D1-B872-5BC6-E6A6498B822A}"/>
              </a:ext>
            </a:extLst>
          </p:cNvPr>
          <p:cNvSpPr>
            <a:spLocks noGrp="1"/>
          </p:cNvSpPr>
          <p:nvPr>
            <p:ph sz="half" idx="1"/>
          </p:nvPr>
        </p:nvSpPr>
        <p:spPr>
          <a:xfrm>
            <a:off x="838200" y="1825625"/>
            <a:ext cx="5181600" cy="4351338"/>
          </a:xfrm>
        </p:spPr>
        <p:txBody>
          <a:bodyPr/>
          <a:lstStyle>
            <a:lvl1pPr>
              <a:defRPr>
                <a:latin typeface="Bahnschrift SemiLight" panose="020B0502040204020203" pitchFamily="34" charset="0"/>
              </a:defRPr>
            </a:lvl1pPr>
          </a:lstStyle>
          <a:p>
            <a:pPr lvl="0"/>
            <a:r>
              <a:rPr lang="hr-HR" dirty="0"/>
              <a:t>Kliknite da biste uredili matrice</a:t>
            </a:r>
          </a:p>
        </p:txBody>
      </p:sp>
      <p:sp>
        <p:nvSpPr>
          <p:cNvPr id="4" name="Rezervirano mjesto sadržaja 3">
            <a:extLst>
              <a:ext uri="{FF2B5EF4-FFF2-40B4-BE49-F238E27FC236}">
                <a16:creationId xmlns:a16="http://schemas.microsoft.com/office/drawing/2014/main" id="{6E429AF7-3B52-7B21-C5E7-7BA86CDA8184}"/>
              </a:ext>
            </a:extLst>
          </p:cNvPr>
          <p:cNvSpPr>
            <a:spLocks noGrp="1"/>
          </p:cNvSpPr>
          <p:nvPr>
            <p:ph sz="half" idx="2"/>
          </p:nvPr>
        </p:nvSpPr>
        <p:spPr>
          <a:xfrm>
            <a:off x="6172200" y="1825625"/>
            <a:ext cx="5181600" cy="4351338"/>
          </a:xfrm>
        </p:spPr>
        <p:txBody>
          <a:bodyPr/>
          <a:lstStyle>
            <a:lvl1pPr marL="0" indent="0">
              <a:buNone/>
              <a:defRPr/>
            </a:lvl1pPr>
          </a:lstStyle>
          <a:p>
            <a:pPr lvl="0"/>
            <a:endParaRPr lang="hr-HR" dirty="0"/>
          </a:p>
        </p:txBody>
      </p:sp>
    </p:spTree>
    <p:extLst>
      <p:ext uri="{BB962C8B-B14F-4D97-AF65-F5344CB8AC3E}">
        <p14:creationId xmlns:p14="http://schemas.microsoft.com/office/powerpoint/2010/main" val="1638972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11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2"/>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DISCUSSION</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462217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2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1"/>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dirty="0"/>
              <a:t>EXERCISE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dirty="0"/>
              <a:t>Kliknite da biste uredili matrice</a:t>
            </a:r>
          </a:p>
        </p:txBody>
      </p:sp>
    </p:spTree>
    <p:extLst>
      <p:ext uri="{BB962C8B-B14F-4D97-AF65-F5344CB8AC3E}">
        <p14:creationId xmlns:p14="http://schemas.microsoft.com/office/powerpoint/2010/main" val="2545302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zervirano mjesto naslova 1">
            <a:extLst>
              <a:ext uri="{FF2B5EF4-FFF2-40B4-BE49-F238E27FC236}">
                <a16:creationId xmlns:a16="http://schemas.microsoft.com/office/drawing/2014/main" id="{1B650DF9-2458-1434-6EFF-3D965EDC4A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r-HR" dirty="0"/>
              <a:t>Kliknite da biste uredili stil naslova matrice</a:t>
            </a:r>
          </a:p>
        </p:txBody>
      </p:sp>
      <p:sp>
        <p:nvSpPr>
          <p:cNvPr id="3" name="Rezervirano mjesto teksta 2">
            <a:extLst>
              <a:ext uri="{FF2B5EF4-FFF2-40B4-BE49-F238E27FC236}">
                <a16:creationId xmlns:a16="http://schemas.microsoft.com/office/drawing/2014/main" id="{76C6E5EE-2B8F-9019-690C-3AF0A69B8C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r-HR"/>
              <a:t>Kliknite da biste uredili matrice</a:t>
            </a:r>
          </a:p>
          <a:p>
            <a:pPr lvl="1"/>
            <a:r>
              <a:rPr lang="hr-HR"/>
              <a:t>Druga razina</a:t>
            </a:r>
          </a:p>
          <a:p>
            <a:pPr lvl="2"/>
            <a:r>
              <a:rPr lang="hr-HR"/>
              <a:t>Treća razina</a:t>
            </a:r>
          </a:p>
          <a:p>
            <a:pPr lvl="3"/>
            <a:r>
              <a:rPr lang="hr-HR"/>
              <a:t>Četvrta razina</a:t>
            </a:r>
          </a:p>
          <a:p>
            <a:pPr lvl="4"/>
            <a:r>
              <a:rPr lang="hr-HR"/>
              <a:t>Peta razina stilove teksta</a:t>
            </a:r>
          </a:p>
        </p:txBody>
      </p:sp>
      <p:sp>
        <p:nvSpPr>
          <p:cNvPr id="4" name="Rezervirano mjesto datuma 3">
            <a:extLst>
              <a:ext uri="{FF2B5EF4-FFF2-40B4-BE49-F238E27FC236}">
                <a16:creationId xmlns:a16="http://schemas.microsoft.com/office/drawing/2014/main" id="{470CF1CA-F427-A5AF-96AA-671002CD74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63B997-549E-41F4-A1E4-B0CF42B49EF1}" type="datetimeFigureOut">
              <a:rPr lang="hr-HR" smtClean="0"/>
              <a:t>20.8.2025.</a:t>
            </a:fld>
            <a:endParaRPr lang="hr-HR"/>
          </a:p>
        </p:txBody>
      </p:sp>
      <p:sp>
        <p:nvSpPr>
          <p:cNvPr id="5" name="Rezervirano mjesto podnožja 4">
            <a:extLst>
              <a:ext uri="{FF2B5EF4-FFF2-40B4-BE49-F238E27FC236}">
                <a16:creationId xmlns:a16="http://schemas.microsoft.com/office/drawing/2014/main" id="{8D829544-1FE5-4ED0-6A51-373B245680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r-HR"/>
          </a:p>
        </p:txBody>
      </p:sp>
      <p:sp>
        <p:nvSpPr>
          <p:cNvPr id="6" name="Rezervirano mjesto broja slajda 5">
            <a:extLst>
              <a:ext uri="{FF2B5EF4-FFF2-40B4-BE49-F238E27FC236}">
                <a16:creationId xmlns:a16="http://schemas.microsoft.com/office/drawing/2014/main" id="{33A67201-5F88-A086-59F5-4A06FA6BE0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CDD723-16A0-42C8-A963-6C8D73A0AD48}" type="slidenum">
              <a:rPr lang="hr-HR" smtClean="0"/>
              <a:t>‹#›</a:t>
            </a:fld>
            <a:endParaRPr lang="hr-HR"/>
          </a:p>
        </p:txBody>
      </p:sp>
    </p:spTree>
    <p:extLst>
      <p:ext uri="{BB962C8B-B14F-4D97-AF65-F5344CB8AC3E}">
        <p14:creationId xmlns:p14="http://schemas.microsoft.com/office/powerpoint/2010/main" val="897513809"/>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0" r:id="rId3"/>
    <p:sldLayoutId id="2147483659" r:id="rId4"/>
    <p:sldLayoutId id="2147483666" r:id="rId5"/>
    <p:sldLayoutId id="2147483652" r:id="rId6"/>
    <p:sldLayoutId id="2147483661" r:id="rId7"/>
    <p:sldLayoutId id="2147483676" r:id="rId8"/>
    <p:sldLayoutId id="2147483677" r:id="rId9"/>
    <p:sldLayoutId id="2147483678" r:id="rId10"/>
    <p:sldLayoutId id="2147483679" r:id="rId11"/>
    <p:sldLayoutId id="2147483680" r:id="rId12"/>
    <p:sldLayoutId id="2147483681" r:id="rId13"/>
    <p:sldLayoutId id="2147483669" r:id="rId14"/>
    <p:sldLayoutId id="2147483682" r:id="rId15"/>
    <p:sldLayoutId id="2147483683"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www.webfx.com/blog/web-design/website-navigation-examples/"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hyperlink" Target="https://bir.ch/blog/why-are-cookies-in-a-browser-called-cookie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hyperlink" Target="https://theguardian.com/" TargetMode="Externa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hyperlink" Target="https://www.tomazlaven.se/ordsprak-visdomsord-och-citat-om-livet/"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hyperlink" Target="https://www.mockplus.com/learn/wireframe/website-wireframe"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app.diagrams.net/" TargetMode="External"/><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hyperlink" Target="https://www.smartdraw.com/software/tree-diagram-maker.htm?srsltid=AfmBOoo_MX-fU3juv1_FG549CxM11Xj_oQgbQ07DSpbFPAHYkah_MnXi"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mockflow.com/blog/wireframing-for-mobile-apps" TargetMode="External"/><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decode.agency/article/mobile-app-wireframe-examples/" TargetMode="External"/><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balsamiq.com/" TargetMode="External"/><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8.xml"/><Relationship Id="rId5" Type="http://schemas.openxmlformats.org/officeDocument/2006/relationships/image" Target="../media/image24.jpg"/><Relationship Id="rId4" Type="http://schemas.openxmlformats.org/officeDocument/2006/relationships/hyperlink" Target="http://www.makeameme.org/"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uxplanet.org/information-architecture-design-a-step-by-step-guide-41dcd4405ee3" TargetMode="External"/><Relationship Id="rId13" Type="http://schemas.openxmlformats.org/officeDocument/2006/relationships/hyperlink" Target="https://www.gluo.mx/en-US/blog/taxonomy-ux-que-es-beneficios-y-mejores-practicas" TargetMode="External"/><Relationship Id="rId3" Type="http://schemas.openxmlformats.org/officeDocument/2006/relationships/hyperlink" Target="https://www.lyssna.com/blog/information-architecture-in-ux/" TargetMode="External"/><Relationship Id="rId7" Type="http://schemas.openxmlformats.org/officeDocument/2006/relationships/hyperlink" Target="https://optimisation-conversion.com/larchitecture-de-linformation/#:~:text=Une%20d%C3%A9finition%20Information%20Architecture,et%20en%20faciliter%20l'usage." TargetMode="External"/><Relationship Id="rId12" Type="http://schemas.openxmlformats.org/officeDocument/2006/relationships/hyperlink" Target="https://www.nngroup.com/articles/taxonomy-101/" TargetMode="External"/><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hyperlink" Target="https://medium.com/design-bootcamp/dan-browns-eight-useful-principles-of-information-architecture-74caf4df6802" TargetMode="External"/><Relationship Id="rId11" Type="http://schemas.openxmlformats.org/officeDocument/2006/relationships/hyperlink" Target="https://careerfoundry.com/en/blog/ui-design/ui-breadcrumbs/" TargetMode="External"/><Relationship Id="rId5" Type="http://schemas.openxmlformats.org/officeDocument/2006/relationships/hyperlink" Target="https://careerfoundry.com/en/blog/ux-design/a-beginners-guide-to-information-architecture/" TargetMode="External"/><Relationship Id="rId10" Type="http://schemas.openxmlformats.org/officeDocument/2006/relationships/hyperlink" Target="https://www.smashingmagazine.com/2009/03/breadcrumbs-in-web-design-examples-and-best-practices/" TargetMode="External"/><Relationship Id="rId4" Type="http://schemas.openxmlformats.org/officeDocument/2006/relationships/hyperlink" Target="https://careerfoundry.com/en/blog/ux-design/what-is-information-architecture/" TargetMode="External"/><Relationship Id="rId9" Type="http://schemas.openxmlformats.org/officeDocument/2006/relationships/hyperlink" Target="https://propeller.com/blog/designing-better-b2b-e-commerce-experiences-information-architecture-and-ux"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vwo.com/blog/why-use-breadcrumbs/" TargetMode="External"/><Relationship Id="rId2" Type="http://schemas.openxmlformats.org/officeDocument/2006/relationships/hyperlink" Target="https://uxbooth.com/articles/introduction-to-taxonomies/" TargetMode="External"/><Relationship Id="rId1" Type="http://schemas.openxmlformats.org/officeDocument/2006/relationships/slideLayout" Target="../slideLayouts/slideLayout13.xml"/><Relationship Id="rId6" Type="http://schemas.openxmlformats.org/officeDocument/2006/relationships/hyperlink" Target="https://decode.agency/article/low-fidelity-vs-high-fidelity-wireframes/" TargetMode="External"/><Relationship Id="rId5" Type="http://schemas.openxmlformats.org/officeDocument/2006/relationships/hyperlink" Target="https://www.interaction-design.org/literature/topics/navigation?srsltid=AfmBOoqKAZR8MKaiBVBKoPy90tz1ufiwats-0hLoHr5oMwqg_30CfSI3#what_types_of_navigation_are_there?-2" TargetMode="External"/><Relationship Id="rId4" Type="http://schemas.openxmlformats.org/officeDocument/2006/relationships/hyperlink" Target="https://uxdesign.cc/a-tree-based-web-applications-ux-planning-approach-in-5-simple-steps-ea2b80eefc8c"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makeameme.org/"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hyperlink" Target="https://medium.com/"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slov 3">
            <a:extLst>
              <a:ext uri="{FF2B5EF4-FFF2-40B4-BE49-F238E27FC236}">
                <a16:creationId xmlns:a16="http://schemas.microsoft.com/office/drawing/2014/main" id="{4022C4E9-1E70-8866-3479-A24FD93D0CAC}"/>
              </a:ext>
            </a:extLst>
          </p:cNvPr>
          <p:cNvSpPr>
            <a:spLocks noGrp="1"/>
          </p:cNvSpPr>
          <p:nvPr>
            <p:ph type="ctrTitle"/>
          </p:nvPr>
        </p:nvSpPr>
        <p:spPr/>
        <p:txBody>
          <a:bodyPr/>
          <a:lstStyle/>
          <a:p>
            <a:r>
              <a:rPr lang="fr-BE" dirty="0"/>
              <a:t>SHIFT4IT</a:t>
            </a:r>
            <a:endParaRPr lang="hr-HR" dirty="0"/>
          </a:p>
        </p:txBody>
      </p:sp>
      <p:sp>
        <p:nvSpPr>
          <p:cNvPr id="5" name="Podnaslov 4">
            <a:extLst>
              <a:ext uri="{FF2B5EF4-FFF2-40B4-BE49-F238E27FC236}">
                <a16:creationId xmlns:a16="http://schemas.microsoft.com/office/drawing/2014/main" id="{2D59F4E1-B531-21D4-1874-34304F7DAD4F}"/>
              </a:ext>
            </a:extLst>
          </p:cNvPr>
          <p:cNvSpPr>
            <a:spLocks noGrp="1"/>
          </p:cNvSpPr>
          <p:nvPr>
            <p:ph type="subTitle" idx="1"/>
          </p:nvPr>
        </p:nvSpPr>
        <p:spPr/>
        <p:txBody>
          <a:bodyPr/>
          <a:lstStyle/>
          <a:p>
            <a:r>
              <a:rPr lang="en-US" b="0" i="0" dirty="0">
                <a:solidFill>
                  <a:srgbClr val="000000"/>
                </a:solidFill>
                <a:effectLst/>
                <a:latin typeface="Nunito" pitchFamily="2" charset="0"/>
              </a:rPr>
              <a:t>Shifting the </a:t>
            </a:r>
            <a:r>
              <a:rPr lang="en-US" b="0" i="0" dirty="0" err="1">
                <a:solidFill>
                  <a:srgbClr val="000000"/>
                </a:solidFill>
                <a:effectLst/>
                <a:latin typeface="Nunito" pitchFamily="2" charset="0"/>
              </a:rPr>
              <a:t>paradygm</a:t>
            </a:r>
            <a:r>
              <a:rPr lang="en-US" b="0" i="0" dirty="0">
                <a:solidFill>
                  <a:srgbClr val="000000"/>
                </a:solidFill>
                <a:effectLst/>
                <a:latin typeface="Nunito" pitchFamily="2" charset="0"/>
              </a:rPr>
              <a:t> for women in IT sector</a:t>
            </a:r>
            <a:endParaRPr lang="hr-HR" dirty="0"/>
          </a:p>
        </p:txBody>
      </p:sp>
    </p:spTree>
    <p:extLst>
      <p:ext uri="{BB962C8B-B14F-4D97-AF65-F5344CB8AC3E}">
        <p14:creationId xmlns:p14="http://schemas.microsoft.com/office/powerpoint/2010/main" val="495518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901708-21CD-3872-DC7B-3AFB6F4220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1E4FFC-8920-997A-13EA-2665D4C62B10}"/>
              </a:ext>
            </a:extLst>
          </p:cNvPr>
          <p:cNvSpPr>
            <a:spLocks noGrp="1"/>
          </p:cNvSpPr>
          <p:nvPr>
            <p:ph type="title"/>
          </p:nvPr>
        </p:nvSpPr>
        <p:spPr>
          <a:xfrm>
            <a:off x="838200" y="365125"/>
            <a:ext cx="10515600" cy="1325563"/>
          </a:xfrm>
        </p:spPr>
        <p:txBody>
          <a:bodyPr anchor="ctr">
            <a:normAutofit/>
          </a:bodyPr>
          <a:lstStyle/>
          <a:p>
            <a:r>
              <a:rPr lang="en-US" dirty="0"/>
              <a:t>How to Create a Website Information Architecture</a:t>
            </a:r>
            <a:endParaRPr lang="fr-BE" dirty="0"/>
          </a:p>
        </p:txBody>
      </p:sp>
      <p:sp>
        <p:nvSpPr>
          <p:cNvPr id="4" name="Content Placeholder 3">
            <a:extLst>
              <a:ext uri="{FF2B5EF4-FFF2-40B4-BE49-F238E27FC236}">
                <a16:creationId xmlns:a16="http://schemas.microsoft.com/office/drawing/2014/main" id="{CA40787F-33AE-83A0-C595-CDB139E2ED48}"/>
              </a:ext>
            </a:extLst>
          </p:cNvPr>
          <p:cNvSpPr>
            <a:spLocks noGrp="1"/>
          </p:cNvSpPr>
          <p:nvPr>
            <p:ph sz="half" idx="1"/>
          </p:nvPr>
        </p:nvSpPr>
        <p:spPr>
          <a:xfrm>
            <a:off x="838199" y="1825625"/>
            <a:ext cx="10515599" cy="4351338"/>
          </a:xfrm>
        </p:spPr>
        <p:txBody>
          <a:bodyPr>
            <a:noAutofit/>
          </a:bodyPr>
          <a:lstStyle/>
          <a:p>
            <a:pPr marL="0" indent="0" algn="l">
              <a:lnSpc>
                <a:spcPts val="2250"/>
              </a:lnSpc>
              <a:spcBef>
                <a:spcPts val="300"/>
              </a:spcBef>
              <a:spcAft>
                <a:spcPts val="300"/>
              </a:spcAft>
              <a:buNone/>
            </a:pPr>
            <a:r>
              <a:rPr lang="en-US" sz="2000" b="1" i="0" dirty="0">
                <a:solidFill>
                  <a:srgbClr val="0E1633"/>
                </a:solidFill>
                <a:effectLst/>
              </a:rPr>
              <a:t>Step by step</a:t>
            </a:r>
          </a:p>
          <a:p>
            <a:pPr marL="0" indent="0">
              <a:buNone/>
            </a:pPr>
            <a:r>
              <a:rPr lang="en-US" sz="2000" b="1" dirty="0"/>
              <a:t>1. Define Key Stakeholders' Goals</a:t>
            </a:r>
          </a:p>
          <a:p>
            <a:pPr lvl="1"/>
            <a:r>
              <a:rPr lang="en-US" sz="2000" dirty="0">
                <a:solidFill>
                  <a:srgbClr val="0E1633"/>
                </a:solidFill>
                <a:latin typeface="Bahnschrift SemiLight" panose="020B0502040204020203" pitchFamily="34" charset="0"/>
              </a:rPr>
              <a:t>Identify the main objectives of the website.</a:t>
            </a:r>
          </a:p>
          <a:p>
            <a:pPr lvl="1"/>
            <a:r>
              <a:rPr lang="en-US" sz="2000" dirty="0">
                <a:solidFill>
                  <a:srgbClr val="0E1633"/>
                </a:solidFill>
                <a:latin typeface="Bahnschrift SemiLight" panose="020B0502040204020203" pitchFamily="34" charset="0"/>
              </a:rPr>
              <a:t>Determine the primary and secondary audiences.</a:t>
            </a:r>
          </a:p>
          <a:p>
            <a:pPr lvl="1"/>
            <a:r>
              <a:rPr lang="en-US" sz="2000" dirty="0">
                <a:solidFill>
                  <a:srgbClr val="0E1633"/>
                </a:solidFill>
                <a:latin typeface="Bahnschrift SemiLight" panose="020B0502040204020203" pitchFamily="34" charset="0"/>
              </a:rPr>
              <a:t>List functional requirements (e.g., search tools, downloadable content, forms).</a:t>
            </a:r>
            <a:br>
              <a:rPr lang="en-US" sz="2000" dirty="0">
                <a:solidFill>
                  <a:srgbClr val="0E1633"/>
                </a:solidFill>
                <a:latin typeface="Bahnschrift SemiLight" panose="020B0502040204020203" pitchFamily="34" charset="0"/>
              </a:rPr>
            </a:br>
            <a:endParaRPr lang="en-US" sz="2000" dirty="0">
              <a:solidFill>
                <a:srgbClr val="0E1633"/>
              </a:solidFill>
              <a:latin typeface="Bahnschrift SemiLight" panose="020B0502040204020203" pitchFamily="34" charset="0"/>
            </a:endParaRPr>
          </a:p>
          <a:p>
            <a:pPr marL="0" indent="0">
              <a:buNone/>
            </a:pPr>
            <a:r>
              <a:rPr lang="en-US" sz="2000" dirty="0">
                <a:solidFill>
                  <a:srgbClr val="0E1633"/>
                </a:solidFill>
              </a:rPr>
              <a:t>2</a:t>
            </a:r>
            <a:r>
              <a:rPr lang="en-US" sz="2000" b="1" dirty="0"/>
              <a:t>. Identify User Goals</a:t>
            </a:r>
          </a:p>
          <a:p>
            <a:pPr lvl="1"/>
            <a:r>
              <a:rPr lang="en-US" sz="2000" dirty="0">
                <a:solidFill>
                  <a:srgbClr val="0E1633"/>
                </a:solidFill>
                <a:latin typeface="Bahnschrift SemiLight" panose="020B0502040204020203" pitchFamily="34" charset="0"/>
              </a:rPr>
              <a:t>Understand what users expect to find.</a:t>
            </a:r>
          </a:p>
          <a:p>
            <a:pPr lvl="1"/>
            <a:r>
              <a:rPr lang="en-US" sz="2000" dirty="0">
                <a:solidFill>
                  <a:srgbClr val="0E1633"/>
                </a:solidFill>
                <a:latin typeface="Bahnschrift SemiLight" panose="020B0502040204020203" pitchFamily="34" charset="0"/>
              </a:rPr>
              <a:t>Conduct user research or interviews.</a:t>
            </a:r>
          </a:p>
          <a:p>
            <a:pPr lvl="1"/>
            <a:r>
              <a:rPr lang="en-US" sz="2000" dirty="0">
                <a:solidFill>
                  <a:srgbClr val="0E1633"/>
                </a:solidFill>
                <a:latin typeface="Bahnschrift SemiLight" panose="020B0502040204020203" pitchFamily="34" charset="0"/>
              </a:rPr>
              <a:t>Organize content based on user needs rather than internal structures.</a:t>
            </a:r>
          </a:p>
        </p:txBody>
      </p:sp>
    </p:spTree>
    <p:extLst>
      <p:ext uri="{BB962C8B-B14F-4D97-AF65-F5344CB8AC3E}">
        <p14:creationId xmlns:p14="http://schemas.microsoft.com/office/powerpoint/2010/main" val="3612847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10AF2-E804-8EB6-2340-047631D90D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FD4D75-0A27-7F67-0EDA-C8FAF07DEAC6}"/>
              </a:ext>
            </a:extLst>
          </p:cNvPr>
          <p:cNvSpPr>
            <a:spLocks noGrp="1"/>
          </p:cNvSpPr>
          <p:nvPr>
            <p:ph type="title"/>
          </p:nvPr>
        </p:nvSpPr>
        <p:spPr>
          <a:xfrm>
            <a:off x="838200" y="365125"/>
            <a:ext cx="10515600" cy="1325563"/>
          </a:xfrm>
        </p:spPr>
        <p:txBody>
          <a:bodyPr anchor="ctr">
            <a:normAutofit/>
          </a:bodyPr>
          <a:lstStyle/>
          <a:p>
            <a:r>
              <a:rPr lang="en-US" dirty="0"/>
              <a:t>How to Create a Website Information Architecture</a:t>
            </a:r>
            <a:endParaRPr lang="fr-BE" dirty="0"/>
          </a:p>
        </p:txBody>
      </p:sp>
      <p:sp>
        <p:nvSpPr>
          <p:cNvPr id="4" name="Content Placeholder 3">
            <a:extLst>
              <a:ext uri="{FF2B5EF4-FFF2-40B4-BE49-F238E27FC236}">
                <a16:creationId xmlns:a16="http://schemas.microsoft.com/office/drawing/2014/main" id="{B92BA494-C651-6608-463A-A6C4DFD7666B}"/>
              </a:ext>
            </a:extLst>
          </p:cNvPr>
          <p:cNvSpPr>
            <a:spLocks noGrp="1"/>
          </p:cNvSpPr>
          <p:nvPr>
            <p:ph sz="half" idx="1"/>
          </p:nvPr>
        </p:nvSpPr>
        <p:spPr>
          <a:xfrm>
            <a:off x="838199" y="1825625"/>
            <a:ext cx="10515599" cy="4351338"/>
          </a:xfrm>
        </p:spPr>
        <p:txBody>
          <a:bodyPr>
            <a:noAutofit/>
          </a:bodyPr>
          <a:lstStyle/>
          <a:p>
            <a:pPr marL="0" indent="0">
              <a:buFont typeface="Arial" panose="020B0604020202020204" pitchFamily="34" charset="0"/>
              <a:buNone/>
            </a:pPr>
            <a:r>
              <a:rPr lang="en-US" sz="2000" b="1" dirty="0"/>
              <a:t>3. Define Site Content Areas</a:t>
            </a:r>
          </a:p>
          <a:p>
            <a:pPr lvl="1"/>
            <a:r>
              <a:rPr lang="en-US" sz="2000" dirty="0">
                <a:latin typeface="Bahnschrift SemiLight" panose="020B0502040204020203" pitchFamily="34" charset="0"/>
              </a:rPr>
              <a:t>Review existing content and decide what to keep, update, or remove.</a:t>
            </a:r>
          </a:p>
          <a:p>
            <a:pPr lvl="1"/>
            <a:r>
              <a:rPr lang="en-US" sz="2000" dirty="0">
                <a:latin typeface="Bahnschrift SemiLight" panose="020B0502040204020203" pitchFamily="34" charset="0"/>
              </a:rPr>
              <a:t>Identify new content users will need.</a:t>
            </a:r>
            <a:br>
              <a:rPr lang="en-US" sz="2000" dirty="0">
                <a:latin typeface="Bahnschrift SemiLight" panose="020B0502040204020203" pitchFamily="34" charset="0"/>
              </a:rPr>
            </a:br>
            <a:endParaRPr lang="en-US" sz="2000" dirty="0">
              <a:latin typeface="Bahnschrift SemiLight" panose="020B0502040204020203" pitchFamily="34" charset="0"/>
            </a:endParaRPr>
          </a:p>
          <a:p>
            <a:pPr marL="0" indent="0">
              <a:buFont typeface="Arial" panose="020B0604020202020204" pitchFamily="34" charset="0"/>
              <a:buNone/>
            </a:pPr>
            <a:r>
              <a:rPr lang="en-US" sz="2000" b="1" dirty="0"/>
              <a:t>4. Organize Content into Groups</a:t>
            </a:r>
          </a:p>
          <a:p>
            <a:pPr lvl="1"/>
            <a:r>
              <a:rPr lang="en-US" sz="2000" dirty="0">
                <a:latin typeface="Bahnschrift SemiLight" panose="020B0502040204020203" pitchFamily="34" charset="0"/>
              </a:rPr>
              <a:t>Use card sorting or </a:t>
            </a:r>
            <a:r>
              <a:rPr lang="en-US" sz="2000" dirty="0" err="1">
                <a:latin typeface="Bahnschrift SemiLight" panose="020B0502040204020203" pitchFamily="34" charset="0"/>
              </a:rPr>
              <a:t>post-it</a:t>
            </a:r>
            <a:r>
              <a:rPr lang="en-US" sz="2000" dirty="0">
                <a:latin typeface="Bahnschrift SemiLight" panose="020B0502040204020203" pitchFamily="34" charset="0"/>
              </a:rPr>
              <a:t> exercises to group related topics.</a:t>
            </a:r>
          </a:p>
          <a:p>
            <a:pPr lvl="1"/>
            <a:r>
              <a:rPr lang="en-US" sz="2000" dirty="0">
                <a:latin typeface="Bahnschrift SemiLight" panose="020B0502040204020203" pitchFamily="34" charset="0"/>
              </a:rPr>
              <a:t>Create broad categories and subcategories.</a:t>
            </a:r>
          </a:p>
          <a:p>
            <a:pPr lvl="1"/>
            <a:endParaRPr lang="en-US" sz="2000" dirty="0">
              <a:latin typeface="Bahnschrift SemiLight" panose="020B0502040204020203" pitchFamily="34" charset="0"/>
            </a:endParaRPr>
          </a:p>
          <a:p>
            <a:pPr marL="0" indent="0">
              <a:buFont typeface="Arial" panose="020B0604020202020204" pitchFamily="34" charset="0"/>
              <a:buNone/>
            </a:pPr>
            <a:r>
              <a:rPr lang="en-US" sz="2000" b="1" dirty="0"/>
              <a:t>5. Create a Sitemap</a:t>
            </a:r>
          </a:p>
          <a:p>
            <a:pPr lvl="1"/>
            <a:r>
              <a:rPr lang="en-US" sz="2000" dirty="0">
                <a:latin typeface="Bahnschrift SemiLight" panose="020B0502040204020203" pitchFamily="34" charset="0"/>
              </a:rPr>
              <a:t>Develop a visual representation of the site’s structure.</a:t>
            </a:r>
          </a:p>
          <a:p>
            <a:pPr lvl="1"/>
            <a:r>
              <a:rPr lang="en-US" sz="2000" dirty="0">
                <a:latin typeface="Bahnschrift SemiLight" panose="020B0502040204020203" pitchFamily="34" charset="0"/>
              </a:rPr>
              <a:t>Establish parent-child relationships between pages.</a:t>
            </a:r>
          </a:p>
          <a:p>
            <a:pPr lvl="1"/>
            <a:r>
              <a:rPr lang="en-US" sz="2000" dirty="0">
                <a:latin typeface="Bahnschrift SemiLight" panose="020B0502040204020203" pitchFamily="34" charset="0"/>
              </a:rPr>
              <a:t>Ensure navigation is logical and intuitive.</a:t>
            </a:r>
          </a:p>
          <a:p>
            <a:pPr lvl="1"/>
            <a:endParaRPr lang="en-US" sz="2000" dirty="0">
              <a:latin typeface="Bahnschrift SemiLight" panose="020B0502040204020203" pitchFamily="34" charset="0"/>
            </a:endParaRPr>
          </a:p>
          <a:p>
            <a:pPr marL="457200" lvl="1" indent="0">
              <a:buNone/>
            </a:pPr>
            <a:endParaRPr lang="en-US" sz="2000" b="0" i="0" dirty="0">
              <a:solidFill>
                <a:srgbClr val="0E1633"/>
              </a:solidFill>
              <a:effectLst/>
              <a:latin typeface="TradeGothic"/>
            </a:endParaRPr>
          </a:p>
        </p:txBody>
      </p:sp>
    </p:spTree>
    <p:extLst>
      <p:ext uri="{BB962C8B-B14F-4D97-AF65-F5344CB8AC3E}">
        <p14:creationId xmlns:p14="http://schemas.microsoft.com/office/powerpoint/2010/main" val="223769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D8166-A77F-8494-DB8E-7214EFAAD8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AA8057-E996-FDDD-898F-90C87D4F6D34}"/>
              </a:ext>
            </a:extLst>
          </p:cNvPr>
          <p:cNvSpPr>
            <a:spLocks noGrp="1"/>
          </p:cNvSpPr>
          <p:nvPr>
            <p:ph type="title"/>
          </p:nvPr>
        </p:nvSpPr>
        <p:spPr>
          <a:xfrm>
            <a:off x="838200" y="365125"/>
            <a:ext cx="10515600" cy="1325563"/>
          </a:xfrm>
        </p:spPr>
        <p:txBody>
          <a:bodyPr anchor="ctr">
            <a:normAutofit/>
          </a:bodyPr>
          <a:lstStyle/>
          <a:p>
            <a:r>
              <a:rPr lang="en-US" dirty="0"/>
              <a:t>How to Create a Website Information Architecture</a:t>
            </a:r>
            <a:endParaRPr lang="fr-BE" dirty="0"/>
          </a:p>
        </p:txBody>
      </p:sp>
      <p:sp>
        <p:nvSpPr>
          <p:cNvPr id="4" name="Content Placeholder 3">
            <a:extLst>
              <a:ext uri="{FF2B5EF4-FFF2-40B4-BE49-F238E27FC236}">
                <a16:creationId xmlns:a16="http://schemas.microsoft.com/office/drawing/2014/main" id="{901408D4-0604-1E51-55F8-3058C1925395}"/>
              </a:ext>
            </a:extLst>
          </p:cNvPr>
          <p:cNvSpPr>
            <a:spLocks noGrp="1"/>
          </p:cNvSpPr>
          <p:nvPr>
            <p:ph sz="half" idx="1"/>
          </p:nvPr>
        </p:nvSpPr>
        <p:spPr>
          <a:xfrm>
            <a:off x="838199" y="1825625"/>
            <a:ext cx="10515599" cy="4351338"/>
          </a:xfrm>
        </p:spPr>
        <p:txBody>
          <a:bodyPr>
            <a:noAutofit/>
          </a:bodyPr>
          <a:lstStyle/>
          <a:p>
            <a:pPr marL="0" indent="0">
              <a:buNone/>
            </a:pPr>
            <a:r>
              <a:rPr lang="en-US" sz="2000" b="1" dirty="0"/>
              <a:t>6. Outline Navigation Structure</a:t>
            </a:r>
          </a:p>
          <a:p>
            <a:pPr lvl="1"/>
            <a:r>
              <a:rPr lang="en-US" sz="2000" dirty="0">
                <a:latin typeface="Bahnschrift SemiLight" panose="020B0502040204020203" pitchFamily="34" charset="0"/>
              </a:rPr>
              <a:t>Decide between horizontal or vertical navigation.</a:t>
            </a:r>
          </a:p>
          <a:p>
            <a:pPr lvl="1"/>
            <a:r>
              <a:rPr lang="en-US" sz="2000" dirty="0">
                <a:latin typeface="Bahnschrift SemiLight" panose="020B0502040204020203" pitchFamily="34" charset="0"/>
              </a:rPr>
              <a:t>Ensure main menu items lead to important content areas.</a:t>
            </a:r>
            <a:br>
              <a:rPr lang="en-US" sz="2000" dirty="0">
                <a:latin typeface="Bahnschrift SemiLight" panose="020B0502040204020203" pitchFamily="34" charset="0"/>
              </a:rPr>
            </a:br>
            <a:endParaRPr lang="en-US" sz="2000" dirty="0">
              <a:latin typeface="Bahnschrift SemiLight" panose="020B0502040204020203" pitchFamily="34" charset="0"/>
            </a:endParaRPr>
          </a:p>
          <a:p>
            <a:pPr marL="0" indent="0">
              <a:buNone/>
            </a:pPr>
            <a:r>
              <a:rPr lang="en-US" sz="2000" b="1" dirty="0"/>
              <a:t>7. Label Content Areas Clearly</a:t>
            </a:r>
          </a:p>
          <a:p>
            <a:pPr lvl="1"/>
            <a:r>
              <a:rPr lang="en-US" sz="2000" dirty="0">
                <a:latin typeface="Bahnschrift SemiLight" panose="020B0502040204020203" pitchFamily="34" charset="0"/>
              </a:rPr>
              <a:t>Use concise and meaningful labels.</a:t>
            </a:r>
          </a:p>
          <a:p>
            <a:pPr lvl="1"/>
            <a:r>
              <a:rPr lang="en-US" sz="2000" dirty="0">
                <a:latin typeface="Bahnschrift SemiLight" panose="020B0502040204020203" pitchFamily="34" charset="0"/>
              </a:rPr>
              <a:t>Test labels with users to ensure clarity.</a:t>
            </a:r>
            <a:br>
              <a:rPr lang="en-US" sz="2000" dirty="0">
                <a:latin typeface="Bahnschrift SemiLight" panose="020B0502040204020203" pitchFamily="34" charset="0"/>
              </a:rPr>
            </a:br>
            <a:endParaRPr lang="en-US" sz="2000" dirty="0">
              <a:latin typeface="Bahnschrift SemiLight" panose="020B0502040204020203" pitchFamily="34" charset="0"/>
            </a:endParaRPr>
          </a:p>
          <a:p>
            <a:pPr marL="0" indent="0">
              <a:buNone/>
            </a:pPr>
            <a:r>
              <a:rPr lang="en-US" sz="2000" b="1" dirty="0"/>
              <a:t>8. Develop Wireframes</a:t>
            </a:r>
          </a:p>
          <a:p>
            <a:pPr lvl="1"/>
            <a:r>
              <a:rPr lang="en-US" sz="2000" dirty="0">
                <a:latin typeface="Bahnschrift SemiLight" panose="020B0502040204020203" pitchFamily="34" charset="0"/>
              </a:rPr>
              <a:t>Sketch page layouts to organize information visually.</a:t>
            </a:r>
          </a:p>
          <a:p>
            <a:pPr lvl="1"/>
            <a:r>
              <a:rPr lang="en-US" sz="2000" dirty="0">
                <a:latin typeface="Bahnschrift SemiLight" panose="020B0502040204020203" pitchFamily="34" charset="0"/>
              </a:rPr>
              <a:t>Define placement for key elements like menus, headers, and footers</a:t>
            </a:r>
            <a:r>
              <a:rPr lang="en-US" sz="1600" dirty="0"/>
              <a:t>.</a:t>
            </a:r>
          </a:p>
          <a:p>
            <a:pPr marL="0" indent="0" algn="l">
              <a:lnSpc>
                <a:spcPts val="2250"/>
              </a:lnSpc>
              <a:spcBef>
                <a:spcPts val="300"/>
              </a:spcBef>
              <a:spcAft>
                <a:spcPts val="300"/>
              </a:spcAft>
              <a:buNone/>
            </a:pPr>
            <a:endParaRPr lang="en-US" sz="2000" b="0" i="0" dirty="0">
              <a:solidFill>
                <a:srgbClr val="0E1633"/>
              </a:solidFill>
              <a:effectLst/>
              <a:latin typeface="TradeGothic"/>
            </a:endParaRPr>
          </a:p>
        </p:txBody>
      </p:sp>
    </p:spTree>
    <p:extLst>
      <p:ext uri="{BB962C8B-B14F-4D97-AF65-F5344CB8AC3E}">
        <p14:creationId xmlns:p14="http://schemas.microsoft.com/office/powerpoint/2010/main" val="889018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3A7E6-7C95-DE87-945F-119E4616B2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D036DF-9048-DDA0-619B-79B41D854D3D}"/>
              </a:ext>
            </a:extLst>
          </p:cNvPr>
          <p:cNvSpPr>
            <a:spLocks noGrp="1"/>
          </p:cNvSpPr>
          <p:nvPr>
            <p:ph type="title"/>
          </p:nvPr>
        </p:nvSpPr>
        <p:spPr/>
        <p:txBody>
          <a:bodyPr/>
          <a:lstStyle/>
          <a:p>
            <a:r>
              <a:rPr lang="fr-BE" dirty="0" err="1"/>
              <a:t>Hierarchization</a:t>
            </a:r>
            <a:endParaRPr lang="fr-BE" dirty="0"/>
          </a:p>
        </p:txBody>
      </p:sp>
      <p:sp>
        <p:nvSpPr>
          <p:cNvPr id="4" name="Content Placeholder 3">
            <a:extLst>
              <a:ext uri="{FF2B5EF4-FFF2-40B4-BE49-F238E27FC236}">
                <a16:creationId xmlns:a16="http://schemas.microsoft.com/office/drawing/2014/main" id="{2944E4E7-D947-C1B0-6764-A0DBD4645D43}"/>
              </a:ext>
            </a:extLst>
          </p:cNvPr>
          <p:cNvSpPr>
            <a:spLocks noGrp="1"/>
          </p:cNvSpPr>
          <p:nvPr>
            <p:ph idx="1"/>
          </p:nvPr>
        </p:nvSpPr>
        <p:spPr/>
        <p:txBody>
          <a:bodyPr/>
          <a:lstStyle/>
          <a:p>
            <a:r>
              <a:rPr lang="en-US" dirty="0"/>
              <a:t>Information hierarchy is all about organizing the content on your website in a way that makes it easy for users to navigate and understand. It involves prioritizing important information, guiding users through the content, and creating a structure that enhances the overall user experience.</a:t>
            </a:r>
            <a:endParaRPr lang="fr-BE" dirty="0"/>
          </a:p>
        </p:txBody>
      </p:sp>
    </p:spTree>
    <p:extLst>
      <p:ext uri="{BB962C8B-B14F-4D97-AF65-F5344CB8AC3E}">
        <p14:creationId xmlns:p14="http://schemas.microsoft.com/office/powerpoint/2010/main" val="2859117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70014-2BEE-4E0E-3B49-F9E249695F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05A024-C5A4-9A4E-886C-FFD28CF4042B}"/>
              </a:ext>
            </a:extLst>
          </p:cNvPr>
          <p:cNvSpPr>
            <a:spLocks noGrp="1"/>
          </p:cNvSpPr>
          <p:nvPr>
            <p:ph type="title"/>
          </p:nvPr>
        </p:nvSpPr>
        <p:spPr/>
        <p:txBody>
          <a:bodyPr/>
          <a:lstStyle/>
          <a:p>
            <a:r>
              <a:rPr lang="fr-BE" dirty="0"/>
              <a:t>Navigation</a:t>
            </a:r>
          </a:p>
        </p:txBody>
      </p:sp>
      <p:sp>
        <p:nvSpPr>
          <p:cNvPr id="3" name="Content Placeholder 2">
            <a:extLst>
              <a:ext uri="{FF2B5EF4-FFF2-40B4-BE49-F238E27FC236}">
                <a16:creationId xmlns:a16="http://schemas.microsoft.com/office/drawing/2014/main" id="{6A0C7193-8E64-AE7A-FE21-A51A56061EE9}"/>
              </a:ext>
            </a:extLst>
          </p:cNvPr>
          <p:cNvSpPr>
            <a:spLocks noGrp="1"/>
          </p:cNvSpPr>
          <p:nvPr>
            <p:ph idx="1"/>
          </p:nvPr>
        </p:nvSpPr>
        <p:spPr/>
        <p:txBody>
          <a:bodyPr/>
          <a:lstStyle/>
          <a:p>
            <a:r>
              <a:rPr lang="en-US" dirty="0"/>
              <a:t>Types of Navigation in UI/UX Design</a:t>
            </a:r>
          </a:p>
          <a:p>
            <a:pPr lvl="1"/>
            <a:r>
              <a:rPr lang="en-US" b="1" dirty="0"/>
              <a:t>Top Navigation </a:t>
            </a:r>
            <a:r>
              <a:rPr lang="en-US" dirty="0"/>
              <a:t>– A horizontal menu at the top of a site, ideal for content-heavy websites.</a:t>
            </a:r>
          </a:p>
          <a:p>
            <a:pPr lvl="1"/>
            <a:r>
              <a:rPr lang="en-US" b="1" dirty="0"/>
              <a:t>Side Navigation </a:t>
            </a:r>
            <a:r>
              <a:rPr lang="en-US" dirty="0"/>
              <a:t>– A vertical menu on the left or right, great for quick access without scrolling.</a:t>
            </a:r>
          </a:p>
          <a:p>
            <a:pPr lvl="1"/>
            <a:r>
              <a:rPr lang="en-US" b="1" dirty="0"/>
              <a:t>Dropdown Navigation </a:t>
            </a:r>
            <a:r>
              <a:rPr lang="en-US" dirty="0"/>
              <a:t>– A menu that expands when clicked, perfect for feature-rich applications.</a:t>
            </a:r>
          </a:p>
          <a:p>
            <a:pPr lvl="1"/>
            <a:r>
              <a:rPr lang="en-US" b="1" dirty="0"/>
              <a:t>Full-Screen Navigation </a:t>
            </a:r>
            <a:r>
              <a:rPr lang="en-US" dirty="0"/>
              <a:t>– A </a:t>
            </a:r>
            <a:r>
              <a:rPr lang="en-US" dirty="0" err="1"/>
              <a:t>fullscreen</a:t>
            </a:r>
            <a:r>
              <a:rPr lang="en-US" dirty="0"/>
              <a:t> menu, useful for knowledge-sharing platforms and mobile screens.</a:t>
            </a:r>
          </a:p>
        </p:txBody>
      </p:sp>
    </p:spTree>
    <p:extLst>
      <p:ext uri="{BB962C8B-B14F-4D97-AF65-F5344CB8AC3E}">
        <p14:creationId xmlns:p14="http://schemas.microsoft.com/office/powerpoint/2010/main" val="2492038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C2794-57D1-1492-DB49-BEF125D42BD1}"/>
              </a:ext>
            </a:extLst>
          </p:cNvPr>
          <p:cNvSpPr>
            <a:spLocks noGrp="1"/>
          </p:cNvSpPr>
          <p:nvPr>
            <p:ph type="title"/>
          </p:nvPr>
        </p:nvSpPr>
        <p:spPr/>
        <p:txBody>
          <a:bodyPr/>
          <a:lstStyle/>
          <a:p>
            <a:r>
              <a:rPr lang="fr-BE" dirty="0"/>
              <a:t>Navigation</a:t>
            </a:r>
          </a:p>
        </p:txBody>
      </p:sp>
      <p:sp>
        <p:nvSpPr>
          <p:cNvPr id="3" name="Content Placeholder 2">
            <a:extLst>
              <a:ext uri="{FF2B5EF4-FFF2-40B4-BE49-F238E27FC236}">
                <a16:creationId xmlns:a16="http://schemas.microsoft.com/office/drawing/2014/main" id="{4624A08A-ECE5-4DAA-41C2-52E36D519CD0}"/>
              </a:ext>
            </a:extLst>
          </p:cNvPr>
          <p:cNvSpPr>
            <a:spLocks noGrp="1"/>
          </p:cNvSpPr>
          <p:nvPr>
            <p:ph idx="1"/>
          </p:nvPr>
        </p:nvSpPr>
        <p:spPr/>
        <p:txBody>
          <a:bodyPr/>
          <a:lstStyle/>
          <a:p>
            <a:pPr lvl="1"/>
            <a:r>
              <a:rPr lang="en-US" b="1" dirty="0"/>
              <a:t>Hamburger Menu </a:t>
            </a:r>
            <a:r>
              <a:rPr lang="en-US" dirty="0"/>
              <a:t>– A compact button that reveals a menu when clicked, commonly used in mobile apps.</a:t>
            </a:r>
          </a:p>
          <a:p>
            <a:pPr lvl="1"/>
            <a:r>
              <a:rPr lang="en-US" b="1" dirty="0"/>
              <a:t>Gesture-Based Navigation </a:t>
            </a:r>
            <a:r>
              <a:rPr lang="en-US" dirty="0"/>
              <a:t>– Uses touch gestures like swiping or pinching, essential for mobile apps.</a:t>
            </a:r>
          </a:p>
          <a:p>
            <a:pPr lvl="1"/>
            <a:r>
              <a:rPr lang="en-US" b="1" dirty="0"/>
              <a:t>Bottom Bar Navigation </a:t>
            </a:r>
            <a:r>
              <a:rPr lang="en-US" dirty="0"/>
              <a:t>– A fixed menu at the bottom of an app, ensuring quick access to key features.</a:t>
            </a:r>
          </a:p>
          <a:p>
            <a:pPr lvl="1"/>
            <a:r>
              <a:rPr lang="en-US" dirty="0"/>
              <a:t>And… </a:t>
            </a:r>
            <a:r>
              <a:rPr lang="en-US" b="1" dirty="0"/>
              <a:t>Breadcrumb Navigation </a:t>
            </a:r>
            <a:r>
              <a:rPr lang="en-US" dirty="0"/>
              <a:t>– A clickable trail showing the user's location, useful for websites with nested content.</a:t>
            </a:r>
          </a:p>
        </p:txBody>
      </p:sp>
      <p:sp>
        <p:nvSpPr>
          <p:cNvPr id="6" name="TextBox 5">
            <a:extLst>
              <a:ext uri="{FF2B5EF4-FFF2-40B4-BE49-F238E27FC236}">
                <a16:creationId xmlns:a16="http://schemas.microsoft.com/office/drawing/2014/main" id="{17B842D9-1A77-C54D-F07C-02201EB19571}"/>
              </a:ext>
            </a:extLst>
          </p:cNvPr>
          <p:cNvSpPr txBox="1"/>
          <p:nvPr/>
        </p:nvSpPr>
        <p:spPr>
          <a:xfrm>
            <a:off x="8610599" y="5908100"/>
            <a:ext cx="2743201" cy="584775"/>
          </a:xfrm>
          <a:prstGeom prst="rect">
            <a:avLst/>
          </a:prstGeom>
          <a:noFill/>
          <a:ln w="38100">
            <a:solidFill>
              <a:schemeClr val="accent2"/>
            </a:solidFill>
          </a:ln>
        </p:spPr>
        <p:txBody>
          <a:bodyPr wrap="square">
            <a:spAutoFit/>
          </a:bodyPr>
          <a:lstStyle/>
          <a:p>
            <a:r>
              <a:rPr lang="fr-BE" sz="3200" dirty="0">
                <a:hlinkClick r:id="rId3"/>
              </a:rPr>
              <a:t>Good </a:t>
            </a:r>
            <a:r>
              <a:rPr lang="fr-BE" sz="3200" dirty="0" err="1">
                <a:hlinkClick r:id="rId3"/>
              </a:rPr>
              <a:t>examples</a:t>
            </a:r>
            <a:r>
              <a:rPr lang="fr-BE" sz="3200" dirty="0">
                <a:hlinkClick r:id="rId3"/>
              </a:rPr>
              <a:t> </a:t>
            </a:r>
            <a:endParaRPr lang="fr-BE" sz="3200" dirty="0"/>
          </a:p>
        </p:txBody>
      </p:sp>
    </p:spTree>
    <p:extLst>
      <p:ext uri="{BB962C8B-B14F-4D97-AF65-F5344CB8AC3E}">
        <p14:creationId xmlns:p14="http://schemas.microsoft.com/office/powerpoint/2010/main" val="12781352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6EE52-5AEE-A9C9-6CC6-F57C31379DE0}"/>
              </a:ext>
            </a:extLst>
          </p:cNvPr>
          <p:cNvSpPr>
            <a:spLocks noGrp="1"/>
          </p:cNvSpPr>
          <p:nvPr>
            <p:ph type="title"/>
          </p:nvPr>
        </p:nvSpPr>
        <p:spPr>
          <a:xfrm>
            <a:off x="838200" y="365125"/>
            <a:ext cx="10515600" cy="1325563"/>
          </a:xfrm>
        </p:spPr>
        <p:txBody>
          <a:bodyPr anchor="ctr">
            <a:normAutofit/>
          </a:bodyPr>
          <a:lstStyle/>
          <a:p>
            <a:r>
              <a:rPr lang="fr-BE" dirty="0" err="1"/>
              <a:t>Breadcrumb</a:t>
            </a:r>
            <a:endParaRPr lang="fr-BE" dirty="0"/>
          </a:p>
        </p:txBody>
      </p:sp>
      <p:sp>
        <p:nvSpPr>
          <p:cNvPr id="3" name="Content Placeholder 2">
            <a:extLst>
              <a:ext uri="{FF2B5EF4-FFF2-40B4-BE49-F238E27FC236}">
                <a16:creationId xmlns:a16="http://schemas.microsoft.com/office/drawing/2014/main" id="{FBD78533-8414-393A-3D89-2688A304AD33}"/>
              </a:ext>
            </a:extLst>
          </p:cNvPr>
          <p:cNvSpPr>
            <a:spLocks noGrp="1"/>
          </p:cNvSpPr>
          <p:nvPr>
            <p:ph sz="half" idx="1"/>
          </p:nvPr>
        </p:nvSpPr>
        <p:spPr>
          <a:xfrm>
            <a:off x="838200" y="1825625"/>
            <a:ext cx="5181600" cy="4351338"/>
          </a:xfrm>
        </p:spPr>
        <p:txBody>
          <a:bodyPr>
            <a:normAutofit/>
          </a:bodyPr>
          <a:lstStyle/>
          <a:p>
            <a:pPr>
              <a:spcAft>
                <a:spcPts val="1500"/>
              </a:spcAft>
            </a:pPr>
            <a:r>
              <a:rPr lang="en-US" sz="2400" b="0" i="0">
                <a:effectLst/>
              </a:rPr>
              <a:t>A breadcrumb is a secondary navigation aid that improves customer experience by helping users understand their location on a website or mobile application. </a:t>
            </a:r>
          </a:p>
          <a:p>
            <a:pPr>
              <a:spcAft>
                <a:spcPts val="1500"/>
              </a:spcAft>
            </a:pPr>
            <a:r>
              <a:rPr lang="en-US" sz="2400" b="0" i="0">
                <a:effectLst/>
              </a:rPr>
              <a:t>The term ‘breadcrumb’ or ‘breadcrumb trail’ is borrowed from the story of ‘Hansel and Gretel’ where the kids drop a trail of breadcrumbs to trace their way back home. </a:t>
            </a:r>
          </a:p>
          <a:p>
            <a:endParaRPr lang="fr-BE" sz="2400"/>
          </a:p>
        </p:txBody>
      </p:sp>
      <p:pic>
        <p:nvPicPr>
          <p:cNvPr id="5122" name="Picture 2" descr="Henry Tudor on X: &quot;The clear moral of Hansel and Gretel -- in which Hansel  lays a trail of bread crumbs as their father takes them deep into the woods  -- is">
            <a:extLst>
              <a:ext uri="{FF2B5EF4-FFF2-40B4-BE49-F238E27FC236}">
                <a16:creationId xmlns:a16="http://schemas.microsoft.com/office/drawing/2014/main" id="{1843E953-F832-2CFB-9AE1-DC7354578A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278" r="22738" b="-1"/>
          <a:stretch/>
        </p:blipFill>
        <p:spPr bwMode="auto">
          <a:xfrm>
            <a:off x="6172200" y="1825625"/>
            <a:ext cx="5181600" cy="4351338"/>
          </a:xfrm>
          <a:prstGeom prst="rect">
            <a:avLst/>
          </a:prstGeom>
          <a:solidFill>
            <a:srgbClr val="FFFFFF"/>
          </a:solidFill>
        </p:spPr>
      </p:pic>
      <p:sp>
        <p:nvSpPr>
          <p:cNvPr id="4" name="TextBox 3">
            <a:extLst>
              <a:ext uri="{FF2B5EF4-FFF2-40B4-BE49-F238E27FC236}">
                <a16:creationId xmlns:a16="http://schemas.microsoft.com/office/drawing/2014/main" id="{B766861A-1CC6-6E7F-306C-451057D3E380}"/>
              </a:ext>
            </a:extLst>
          </p:cNvPr>
          <p:cNvSpPr txBox="1"/>
          <p:nvPr/>
        </p:nvSpPr>
        <p:spPr>
          <a:xfrm>
            <a:off x="6212763" y="6173400"/>
            <a:ext cx="5293437" cy="461665"/>
          </a:xfrm>
          <a:prstGeom prst="rect">
            <a:avLst/>
          </a:prstGeom>
          <a:noFill/>
        </p:spPr>
        <p:txBody>
          <a:bodyPr wrap="none" rtlCol="0">
            <a:spAutoFit/>
          </a:bodyPr>
          <a:lstStyle/>
          <a:p>
            <a:r>
              <a:rPr lang="fr-BE" sz="1200" dirty="0">
                <a:latin typeface="Bahnschrift SemiLight" panose="020B0502040204020203" pitchFamily="34" charset="0"/>
              </a:rPr>
              <a:t>Source: </a:t>
            </a:r>
            <a:r>
              <a:rPr lang="fr-BE" sz="1200" dirty="0">
                <a:latin typeface="Bahnschrift SemiLight" panose="020B0502040204020203" pitchFamily="34" charset="0"/>
                <a:hlinkClick r:id="rId4"/>
              </a:rPr>
              <a:t>https://bir.ch/blog/why-are-cookies-in-a-browser-called-cookies</a:t>
            </a:r>
            <a:endParaRPr lang="fr-BE" sz="1200" dirty="0">
              <a:latin typeface="Bahnschrift SemiLight" panose="020B0502040204020203" pitchFamily="34" charset="0"/>
            </a:endParaRPr>
          </a:p>
          <a:p>
            <a:endParaRPr lang="fr-BE" sz="1200" dirty="0">
              <a:latin typeface="Bahnschrift SemiLight" panose="020B0502040204020203" pitchFamily="34" charset="0"/>
            </a:endParaRPr>
          </a:p>
        </p:txBody>
      </p:sp>
    </p:spTree>
    <p:extLst>
      <p:ext uri="{BB962C8B-B14F-4D97-AF65-F5344CB8AC3E}">
        <p14:creationId xmlns:p14="http://schemas.microsoft.com/office/powerpoint/2010/main" val="7679554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C187C-2F39-CAF0-798B-76726F1B7F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C90E12-6DF3-8073-37A1-097788F1794E}"/>
              </a:ext>
            </a:extLst>
          </p:cNvPr>
          <p:cNvSpPr>
            <a:spLocks noGrp="1"/>
          </p:cNvSpPr>
          <p:nvPr>
            <p:ph type="title"/>
          </p:nvPr>
        </p:nvSpPr>
        <p:spPr>
          <a:xfrm>
            <a:off x="838200" y="365125"/>
            <a:ext cx="10515600" cy="1325563"/>
          </a:xfrm>
        </p:spPr>
        <p:txBody>
          <a:bodyPr anchor="ctr">
            <a:normAutofit/>
          </a:bodyPr>
          <a:lstStyle/>
          <a:p>
            <a:r>
              <a:rPr lang="fr-BE" dirty="0" err="1"/>
              <a:t>Breadcrumb</a:t>
            </a:r>
            <a:endParaRPr lang="fr-BE" dirty="0"/>
          </a:p>
        </p:txBody>
      </p:sp>
      <p:sp>
        <p:nvSpPr>
          <p:cNvPr id="3" name="Content Placeholder 2">
            <a:extLst>
              <a:ext uri="{FF2B5EF4-FFF2-40B4-BE49-F238E27FC236}">
                <a16:creationId xmlns:a16="http://schemas.microsoft.com/office/drawing/2014/main" id="{25ED8DBF-776C-A929-AE0C-9157C51E916E}"/>
              </a:ext>
            </a:extLst>
          </p:cNvPr>
          <p:cNvSpPr>
            <a:spLocks noGrp="1"/>
          </p:cNvSpPr>
          <p:nvPr>
            <p:ph sz="half" idx="1"/>
          </p:nvPr>
        </p:nvSpPr>
        <p:spPr>
          <a:xfrm>
            <a:off x="838199" y="1825625"/>
            <a:ext cx="10515599" cy="4351338"/>
          </a:xfrm>
        </p:spPr>
        <p:txBody>
          <a:bodyPr>
            <a:normAutofit/>
          </a:bodyPr>
          <a:lstStyle/>
          <a:p>
            <a:r>
              <a:rPr lang="en-US" sz="2400"/>
              <a:t>Don’t Replace The Primary Navigation Menu : Breadcrumbs aren’t meant to replace, repeat, or distract users from the main navigation. Instead, they should add additional value to the user’s journey by making it easier to explore your content and find relevant information.</a:t>
            </a:r>
            <a:endParaRPr lang="fr-BE" sz="2400" dirty="0"/>
          </a:p>
        </p:txBody>
      </p:sp>
      <p:pic>
        <p:nvPicPr>
          <p:cNvPr id="5" name="Picture 4">
            <a:extLst>
              <a:ext uri="{FF2B5EF4-FFF2-40B4-BE49-F238E27FC236}">
                <a16:creationId xmlns:a16="http://schemas.microsoft.com/office/drawing/2014/main" id="{F300E728-EEFD-AC8F-5889-2FD0852E4591}"/>
              </a:ext>
            </a:extLst>
          </p:cNvPr>
          <p:cNvPicPr>
            <a:picLocks noChangeAspect="1"/>
          </p:cNvPicPr>
          <p:nvPr/>
        </p:nvPicPr>
        <p:blipFill>
          <a:blip r:embed="rId3"/>
          <a:srcRect t="-1" b="55325"/>
          <a:stretch/>
        </p:blipFill>
        <p:spPr>
          <a:xfrm>
            <a:off x="1195375" y="3429000"/>
            <a:ext cx="9801245" cy="3063875"/>
          </a:xfrm>
          <a:prstGeom prst="rect">
            <a:avLst/>
          </a:prstGeom>
        </p:spPr>
      </p:pic>
      <p:sp>
        <p:nvSpPr>
          <p:cNvPr id="6" name="TextBox 5">
            <a:extLst>
              <a:ext uri="{FF2B5EF4-FFF2-40B4-BE49-F238E27FC236}">
                <a16:creationId xmlns:a16="http://schemas.microsoft.com/office/drawing/2014/main" id="{4D34882F-99CC-7E99-519A-A4C02F40EBEB}"/>
              </a:ext>
            </a:extLst>
          </p:cNvPr>
          <p:cNvSpPr txBox="1"/>
          <p:nvPr/>
        </p:nvSpPr>
        <p:spPr>
          <a:xfrm>
            <a:off x="9048536" y="6492875"/>
            <a:ext cx="2472904" cy="276999"/>
          </a:xfrm>
          <a:prstGeom prst="rect">
            <a:avLst/>
          </a:prstGeom>
          <a:noFill/>
        </p:spPr>
        <p:txBody>
          <a:bodyPr wrap="square">
            <a:spAutoFit/>
          </a:bodyPr>
          <a:lstStyle/>
          <a:p>
            <a:r>
              <a:rPr lang="fr-BE" sz="1200" dirty="0">
                <a:latin typeface="Bahnschrift SemiLight" panose="020B0502040204020203" pitchFamily="34" charset="0"/>
              </a:rPr>
              <a:t>Source: </a:t>
            </a:r>
            <a:r>
              <a:rPr lang="fr-BE" sz="1200" dirty="0">
                <a:latin typeface="Bahnschrift SemiLight" panose="020B0502040204020203" pitchFamily="34" charset="0"/>
                <a:hlinkClick r:id="rId4"/>
              </a:rPr>
              <a:t>https://theguardian.com</a:t>
            </a:r>
            <a:r>
              <a:rPr lang="fr-BE" sz="1200" dirty="0">
                <a:latin typeface="Bahnschrift SemiLight" panose="020B0502040204020203" pitchFamily="34" charset="0"/>
              </a:rPr>
              <a:t>  </a:t>
            </a:r>
          </a:p>
        </p:txBody>
      </p:sp>
    </p:spTree>
    <p:extLst>
      <p:ext uri="{BB962C8B-B14F-4D97-AF65-F5344CB8AC3E}">
        <p14:creationId xmlns:p14="http://schemas.microsoft.com/office/powerpoint/2010/main" val="8053912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8FE388-A531-136D-CF53-DE76B0DBC9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D571BE-7FD6-5BF3-5E92-28A0F356CA85}"/>
              </a:ext>
            </a:extLst>
          </p:cNvPr>
          <p:cNvSpPr>
            <a:spLocks noGrp="1"/>
          </p:cNvSpPr>
          <p:nvPr>
            <p:ph type="title"/>
          </p:nvPr>
        </p:nvSpPr>
        <p:spPr>
          <a:xfrm>
            <a:off x="838200" y="365125"/>
            <a:ext cx="10515600" cy="1325563"/>
          </a:xfrm>
        </p:spPr>
        <p:txBody>
          <a:bodyPr anchor="ctr">
            <a:normAutofit/>
          </a:bodyPr>
          <a:lstStyle/>
          <a:p>
            <a:r>
              <a:rPr lang="fr-BE" dirty="0" err="1"/>
              <a:t>Taxonomy</a:t>
            </a:r>
            <a:r>
              <a:rPr lang="fr-BE" dirty="0"/>
              <a:t> &amp; Classification </a:t>
            </a:r>
          </a:p>
        </p:txBody>
      </p:sp>
      <p:sp>
        <p:nvSpPr>
          <p:cNvPr id="4" name="Content Placeholder 3">
            <a:extLst>
              <a:ext uri="{FF2B5EF4-FFF2-40B4-BE49-F238E27FC236}">
                <a16:creationId xmlns:a16="http://schemas.microsoft.com/office/drawing/2014/main" id="{8316E83A-FC70-B4C4-B8CB-58AA1ADC5F73}"/>
              </a:ext>
            </a:extLst>
          </p:cNvPr>
          <p:cNvSpPr>
            <a:spLocks noGrp="1"/>
          </p:cNvSpPr>
          <p:nvPr>
            <p:ph sz="half" idx="1"/>
          </p:nvPr>
        </p:nvSpPr>
        <p:spPr>
          <a:xfrm>
            <a:off x="838200" y="1825625"/>
            <a:ext cx="5181600" cy="4351338"/>
          </a:xfrm>
        </p:spPr>
        <p:txBody>
          <a:bodyPr>
            <a:normAutofit/>
          </a:bodyPr>
          <a:lstStyle/>
          <a:p>
            <a:pPr>
              <a:spcBef>
                <a:spcPts val="900"/>
              </a:spcBef>
              <a:spcAft>
                <a:spcPts val="900"/>
              </a:spcAft>
            </a:pPr>
            <a:r>
              <a:rPr lang="en-US" sz="2000" b="0" i="0" dirty="0">
                <a:effectLst/>
              </a:rPr>
              <a:t>Taxonomy, at its core, is a science dedicated to the process of classification. While it's a term widely known in biology for classifying organisms, in the world of design and user experience (UX), it takes on a unique and critical dimension.</a:t>
            </a:r>
          </a:p>
          <a:p>
            <a:pPr>
              <a:spcBef>
                <a:spcPts val="900"/>
              </a:spcBef>
              <a:spcAft>
                <a:spcPts val="900"/>
              </a:spcAft>
            </a:pPr>
            <a:r>
              <a:rPr lang="en-US" sz="2000" b="0" i="0" dirty="0">
                <a:effectLst/>
              </a:rPr>
              <a:t>UX Taxonomy refers to the act of grouping information into relevant sets or categories within digital platforms, such as websites or mobile apps. Its goal is to structure information so that users can navigate and access content in an intuitive and efficient manner.</a:t>
            </a:r>
          </a:p>
          <a:p>
            <a:endParaRPr lang="fr-BE" sz="2000" dirty="0"/>
          </a:p>
        </p:txBody>
      </p:sp>
      <p:graphicFrame>
        <p:nvGraphicFramePr>
          <p:cNvPr id="6" name="Diagram 5">
            <a:extLst>
              <a:ext uri="{FF2B5EF4-FFF2-40B4-BE49-F238E27FC236}">
                <a16:creationId xmlns:a16="http://schemas.microsoft.com/office/drawing/2014/main" id="{8FFD69F0-0FB6-80D4-610E-A3B0CB1F1980}"/>
              </a:ext>
            </a:extLst>
          </p:cNvPr>
          <p:cNvGraphicFramePr/>
          <p:nvPr>
            <p:extLst>
              <p:ext uri="{D42A27DB-BD31-4B8C-83A1-F6EECF244321}">
                <p14:modId xmlns:p14="http://schemas.microsoft.com/office/powerpoint/2010/main" val="367637472"/>
              </p:ext>
            </p:extLst>
          </p:nvPr>
        </p:nvGraphicFramePr>
        <p:xfrm>
          <a:off x="4343400" y="1741262"/>
          <a:ext cx="8949842" cy="46810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54040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A9CFC-F4FF-01E0-DBFA-5763A2EE71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8E6FB5-3C23-B115-EB09-B2A305C5C3CD}"/>
              </a:ext>
            </a:extLst>
          </p:cNvPr>
          <p:cNvSpPr>
            <a:spLocks noGrp="1"/>
          </p:cNvSpPr>
          <p:nvPr>
            <p:ph type="title"/>
          </p:nvPr>
        </p:nvSpPr>
        <p:spPr/>
        <p:txBody>
          <a:bodyPr anchor="ctr">
            <a:normAutofit/>
          </a:bodyPr>
          <a:lstStyle/>
          <a:p>
            <a:r>
              <a:rPr lang="fr-BE" dirty="0" err="1"/>
              <a:t>Taxonomy</a:t>
            </a:r>
            <a:r>
              <a:rPr lang="fr-BE" dirty="0"/>
              <a:t> &amp; Classification </a:t>
            </a:r>
          </a:p>
        </p:txBody>
      </p:sp>
      <p:sp>
        <p:nvSpPr>
          <p:cNvPr id="4" name="Content Placeholder 3">
            <a:extLst>
              <a:ext uri="{FF2B5EF4-FFF2-40B4-BE49-F238E27FC236}">
                <a16:creationId xmlns:a16="http://schemas.microsoft.com/office/drawing/2014/main" id="{60375EF2-BDD6-AE7F-7EF9-C0FA39C4EA2E}"/>
              </a:ext>
            </a:extLst>
          </p:cNvPr>
          <p:cNvSpPr>
            <a:spLocks noGrp="1"/>
          </p:cNvSpPr>
          <p:nvPr>
            <p:ph idx="1"/>
          </p:nvPr>
        </p:nvSpPr>
        <p:spPr>
          <a:xfrm>
            <a:off x="838200" y="1825625"/>
            <a:ext cx="5114731" cy="4351338"/>
          </a:xfrm>
        </p:spPr>
        <p:txBody>
          <a:bodyPr>
            <a:normAutofit/>
          </a:bodyPr>
          <a:lstStyle/>
          <a:p>
            <a:r>
              <a:rPr lang="en-US" dirty="0"/>
              <a:t>Let’s create a taxonomy for a DIY service included in the website of a store using the </a:t>
            </a:r>
            <a:r>
              <a:rPr lang="en-US" b="1" dirty="0"/>
              <a:t>Post-it method</a:t>
            </a:r>
            <a:r>
              <a:rPr lang="en-US" dirty="0"/>
              <a:t>. </a:t>
            </a:r>
          </a:p>
          <a:p>
            <a:r>
              <a:rPr lang="en-US" dirty="0"/>
              <a:t>The goal is to define clear categories and subcategories to help users navigate the site easily.</a:t>
            </a:r>
            <a:endParaRPr lang="fr-BE" dirty="0"/>
          </a:p>
        </p:txBody>
      </p:sp>
      <p:pic>
        <p:nvPicPr>
          <p:cNvPr id="9218" name="Picture 2" descr="Colorful Sticky Notes Uplifting Motivational Words Stock Photo 28630645 |  Shutterstock">
            <a:extLst>
              <a:ext uri="{FF2B5EF4-FFF2-40B4-BE49-F238E27FC236}">
                <a16:creationId xmlns:a16="http://schemas.microsoft.com/office/drawing/2014/main" id="{6B00C679-C469-0244-4598-10C8D5EDCE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504"/>
          <a:stretch/>
        </p:blipFill>
        <p:spPr bwMode="auto">
          <a:xfrm>
            <a:off x="6172200" y="2577239"/>
            <a:ext cx="5181600" cy="3403783"/>
          </a:xfrm>
          <a:prstGeom prst="rect">
            <a:avLst/>
          </a:prstGeom>
          <a:solidFill>
            <a:srgbClr val="FFFFFF"/>
          </a:solidFill>
        </p:spPr>
      </p:pic>
      <p:sp>
        <p:nvSpPr>
          <p:cNvPr id="3" name="TextBox 2">
            <a:extLst>
              <a:ext uri="{FF2B5EF4-FFF2-40B4-BE49-F238E27FC236}">
                <a16:creationId xmlns:a16="http://schemas.microsoft.com/office/drawing/2014/main" id="{C1CF42AD-DAE6-113B-4547-3E19A98B3F9E}"/>
              </a:ext>
            </a:extLst>
          </p:cNvPr>
          <p:cNvSpPr txBox="1"/>
          <p:nvPr/>
        </p:nvSpPr>
        <p:spPr>
          <a:xfrm>
            <a:off x="6096000" y="5981022"/>
            <a:ext cx="5573962" cy="461665"/>
          </a:xfrm>
          <a:prstGeom prst="rect">
            <a:avLst/>
          </a:prstGeom>
          <a:noFill/>
        </p:spPr>
        <p:txBody>
          <a:bodyPr wrap="none" rtlCol="0">
            <a:spAutoFit/>
          </a:bodyPr>
          <a:lstStyle/>
          <a:p>
            <a:r>
              <a:rPr lang="fr-BE" sz="1200" dirty="0">
                <a:latin typeface="Bahnschrift SemiLight" panose="020B0502040204020203" pitchFamily="34" charset="0"/>
              </a:rPr>
              <a:t>Source: </a:t>
            </a:r>
            <a:r>
              <a:rPr lang="fr-BE" sz="1200" dirty="0">
                <a:latin typeface="Bahnschrift SemiLight" panose="020B0502040204020203" pitchFamily="34" charset="0"/>
                <a:hlinkClick r:id="rId4"/>
              </a:rPr>
              <a:t>https://www.tomazlaven.se/ordsprak-visdomsord-och-citat-om-livet/</a:t>
            </a:r>
            <a:endParaRPr lang="fr-BE" sz="1200" dirty="0">
              <a:latin typeface="Bahnschrift SemiLight" panose="020B0502040204020203" pitchFamily="34" charset="0"/>
            </a:endParaRPr>
          </a:p>
          <a:p>
            <a:endParaRPr lang="fr-BE" sz="1200" dirty="0">
              <a:latin typeface="Bahnschrift SemiLight" panose="020B0502040204020203" pitchFamily="34" charset="0"/>
            </a:endParaRPr>
          </a:p>
        </p:txBody>
      </p:sp>
    </p:spTree>
    <p:extLst>
      <p:ext uri="{BB962C8B-B14F-4D97-AF65-F5344CB8AC3E}">
        <p14:creationId xmlns:p14="http://schemas.microsoft.com/office/powerpoint/2010/main" val="2134615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C79E6-C6C9-E93D-97AA-EEB0288B0F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7A2059-B97F-49FA-981F-F28957E3BFD9}"/>
              </a:ext>
            </a:extLst>
          </p:cNvPr>
          <p:cNvSpPr>
            <a:spLocks noGrp="1"/>
          </p:cNvSpPr>
          <p:nvPr>
            <p:ph type="ctrTitle"/>
          </p:nvPr>
        </p:nvSpPr>
        <p:spPr/>
        <p:txBody>
          <a:bodyPr/>
          <a:lstStyle/>
          <a:p>
            <a:r>
              <a:rPr lang="en-GB" dirty="0"/>
              <a:t>Information Architecture</a:t>
            </a:r>
            <a:endParaRPr lang="fr-BE" dirty="0"/>
          </a:p>
        </p:txBody>
      </p:sp>
    </p:spTree>
    <p:extLst>
      <p:ext uri="{BB962C8B-B14F-4D97-AF65-F5344CB8AC3E}">
        <p14:creationId xmlns:p14="http://schemas.microsoft.com/office/powerpoint/2010/main" val="24541772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5EA7F-FBE5-0095-30B9-035EF800E5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F343B5-04D2-DF1A-C099-05D28D507C43}"/>
              </a:ext>
            </a:extLst>
          </p:cNvPr>
          <p:cNvSpPr>
            <a:spLocks noGrp="1"/>
          </p:cNvSpPr>
          <p:nvPr>
            <p:ph type="title"/>
          </p:nvPr>
        </p:nvSpPr>
        <p:spPr/>
        <p:txBody>
          <a:bodyPr anchor="ctr">
            <a:normAutofit/>
          </a:bodyPr>
          <a:lstStyle/>
          <a:p>
            <a:r>
              <a:rPr lang="fr-BE" dirty="0" err="1"/>
              <a:t>Taxonomy</a:t>
            </a:r>
            <a:r>
              <a:rPr lang="fr-BE" dirty="0"/>
              <a:t> &amp; Classification </a:t>
            </a:r>
          </a:p>
        </p:txBody>
      </p:sp>
      <p:sp>
        <p:nvSpPr>
          <p:cNvPr id="4" name="Content Placeholder 3">
            <a:extLst>
              <a:ext uri="{FF2B5EF4-FFF2-40B4-BE49-F238E27FC236}">
                <a16:creationId xmlns:a16="http://schemas.microsoft.com/office/drawing/2014/main" id="{C3413AC3-355E-6EF5-94FF-B74493708DF8}"/>
              </a:ext>
            </a:extLst>
          </p:cNvPr>
          <p:cNvSpPr>
            <a:spLocks noGrp="1"/>
          </p:cNvSpPr>
          <p:nvPr>
            <p:ph idx="1"/>
          </p:nvPr>
        </p:nvSpPr>
        <p:spPr>
          <a:xfrm>
            <a:off x="838200" y="1825625"/>
            <a:ext cx="8887691" cy="4351338"/>
          </a:xfrm>
        </p:spPr>
        <p:txBody>
          <a:bodyPr>
            <a:normAutofit/>
          </a:bodyPr>
          <a:lstStyle/>
          <a:p>
            <a:r>
              <a:rPr lang="en-US" b="1" dirty="0"/>
              <a:t>Brainstorm Content </a:t>
            </a:r>
          </a:p>
          <a:p>
            <a:r>
              <a:rPr lang="en-US" dirty="0"/>
              <a:t>Instruction:</a:t>
            </a:r>
          </a:p>
          <a:p>
            <a:pPr lvl="1"/>
            <a:r>
              <a:rPr lang="en-US" dirty="0"/>
              <a:t>Write one topic per Post-it (e.g., “Material“, “Workshops“, “Videos").</a:t>
            </a:r>
          </a:p>
          <a:p>
            <a:pPr lvl="1"/>
            <a:r>
              <a:rPr lang="en-US" dirty="0"/>
              <a:t>Think about subjects, formats, user needs, and types of content.</a:t>
            </a:r>
          </a:p>
          <a:p>
            <a:pPr lvl="1"/>
            <a:r>
              <a:rPr lang="en-US" dirty="0"/>
              <a:t>Stick them randomly on the board.</a:t>
            </a:r>
          </a:p>
          <a:p>
            <a:endParaRPr lang="fr-BE" dirty="0"/>
          </a:p>
        </p:txBody>
      </p:sp>
    </p:spTree>
    <p:extLst>
      <p:ext uri="{BB962C8B-B14F-4D97-AF65-F5344CB8AC3E}">
        <p14:creationId xmlns:p14="http://schemas.microsoft.com/office/powerpoint/2010/main" val="89775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59884-5AF8-A16D-D4C7-11E34218A2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296B47-7455-214C-8103-AC69C82DF029}"/>
              </a:ext>
            </a:extLst>
          </p:cNvPr>
          <p:cNvSpPr>
            <a:spLocks noGrp="1"/>
          </p:cNvSpPr>
          <p:nvPr>
            <p:ph type="title"/>
          </p:nvPr>
        </p:nvSpPr>
        <p:spPr/>
        <p:txBody>
          <a:bodyPr anchor="ctr">
            <a:normAutofit/>
          </a:bodyPr>
          <a:lstStyle/>
          <a:p>
            <a:r>
              <a:rPr lang="fr-BE" dirty="0" err="1"/>
              <a:t>Taxonomy</a:t>
            </a:r>
            <a:r>
              <a:rPr lang="fr-BE" dirty="0"/>
              <a:t> &amp; Classification </a:t>
            </a:r>
          </a:p>
        </p:txBody>
      </p:sp>
      <p:sp>
        <p:nvSpPr>
          <p:cNvPr id="4" name="Content Placeholder 3">
            <a:extLst>
              <a:ext uri="{FF2B5EF4-FFF2-40B4-BE49-F238E27FC236}">
                <a16:creationId xmlns:a16="http://schemas.microsoft.com/office/drawing/2014/main" id="{25A90D59-216F-BCE4-64F3-0FA5E18253F5}"/>
              </a:ext>
            </a:extLst>
          </p:cNvPr>
          <p:cNvSpPr>
            <a:spLocks noGrp="1"/>
          </p:cNvSpPr>
          <p:nvPr>
            <p:ph idx="1"/>
          </p:nvPr>
        </p:nvSpPr>
        <p:spPr>
          <a:xfrm>
            <a:off x="838200" y="1825625"/>
            <a:ext cx="8887691" cy="4351338"/>
          </a:xfrm>
        </p:spPr>
        <p:txBody>
          <a:bodyPr>
            <a:normAutofit/>
          </a:bodyPr>
          <a:lstStyle/>
          <a:p>
            <a:r>
              <a:rPr lang="en-US" b="1" dirty="0"/>
              <a:t>Group Similar Ideas </a:t>
            </a:r>
          </a:p>
          <a:p>
            <a:r>
              <a:rPr lang="en-US" dirty="0"/>
              <a:t>Instruction:</a:t>
            </a:r>
          </a:p>
          <a:p>
            <a:pPr lvl="1"/>
            <a:r>
              <a:rPr lang="en-US" dirty="0"/>
              <a:t>As a group, organize similar Post-its into clusters.</a:t>
            </a:r>
          </a:p>
          <a:p>
            <a:pPr lvl="1"/>
            <a:r>
              <a:rPr lang="en-US" dirty="0"/>
              <a:t>Look for patterns and common themes.</a:t>
            </a:r>
          </a:p>
          <a:p>
            <a:pPr lvl="1"/>
            <a:r>
              <a:rPr lang="en-US" dirty="0"/>
              <a:t>Don’t force a category yet—just group logically.</a:t>
            </a:r>
          </a:p>
          <a:p>
            <a:endParaRPr lang="fr-BE" dirty="0"/>
          </a:p>
        </p:txBody>
      </p:sp>
    </p:spTree>
    <p:extLst>
      <p:ext uri="{BB962C8B-B14F-4D97-AF65-F5344CB8AC3E}">
        <p14:creationId xmlns:p14="http://schemas.microsoft.com/office/powerpoint/2010/main" val="1948685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2B7F1-541D-FD57-662C-D6FAD1B545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773DB8-233E-F525-DDEC-376B89161F97}"/>
              </a:ext>
            </a:extLst>
          </p:cNvPr>
          <p:cNvSpPr>
            <a:spLocks noGrp="1"/>
          </p:cNvSpPr>
          <p:nvPr>
            <p:ph type="title"/>
          </p:nvPr>
        </p:nvSpPr>
        <p:spPr/>
        <p:txBody>
          <a:bodyPr anchor="ctr">
            <a:normAutofit/>
          </a:bodyPr>
          <a:lstStyle/>
          <a:p>
            <a:r>
              <a:rPr lang="fr-BE" dirty="0" err="1"/>
              <a:t>Taxonomy</a:t>
            </a:r>
            <a:r>
              <a:rPr lang="fr-BE" dirty="0"/>
              <a:t> &amp; Classification </a:t>
            </a:r>
          </a:p>
        </p:txBody>
      </p:sp>
      <p:sp>
        <p:nvSpPr>
          <p:cNvPr id="4" name="Content Placeholder 3">
            <a:extLst>
              <a:ext uri="{FF2B5EF4-FFF2-40B4-BE49-F238E27FC236}">
                <a16:creationId xmlns:a16="http://schemas.microsoft.com/office/drawing/2014/main" id="{AC7878AB-2A9E-E8B6-701F-15026C615D03}"/>
              </a:ext>
            </a:extLst>
          </p:cNvPr>
          <p:cNvSpPr>
            <a:spLocks noGrp="1"/>
          </p:cNvSpPr>
          <p:nvPr>
            <p:ph idx="1"/>
          </p:nvPr>
        </p:nvSpPr>
        <p:spPr>
          <a:xfrm>
            <a:off x="838200" y="1825625"/>
            <a:ext cx="8887691" cy="4351338"/>
          </a:xfrm>
        </p:spPr>
        <p:txBody>
          <a:bodyPr>
            <a:normAutofit/>
          </a:bodyPr>
          <a:lstStyle/>
          <a:p>
            <a:r>
              <a:rPr lang="en-US" b="1" dirty="0"/>
              <a:t>Define Main Categories </a:t>
            </a:r>
          </a:p>
          <a:p>
            <a:r>
              <a:rPr lang="en-US" dirty="0"/>
              <a:t>Instruction:</a:t>
            </a:r>
          </a:p>
          <a:p>
            <a:pPr lvl="1"/>
            <a:r>
              <a:rPr lang="en-US" dirty="0"/>
              <a:t>Identify 4-6 broad categories from your groups.</a:t>
            </a:r>
          </a:p>
          <a:p>
            <a:pPr lvl="1"/>
            <a:r>
              <a:rPr lang="en-US" dirty="0"/>
              <a:t>Write category names on new Post-its and place them at the top.</a:t>
            </a:r>
          </a:p>
        </p:txBody>
      </p:sp>
    </p:spTree>
    <p:extLst>
      <p:ext uri="{BB962C8B-B14F-4D97-AF65-F5344CB8AC3E}">
        <p14:creationId xmlns:p14="http://schemas.microsoft.com/office/powerpoint/2010/main" val="22442113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CF951F-114B-CCD6-8C8E-CEFDEEA111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715722-6BFB-9FD7-1A35-FEDF0A884B64}"/>
              </a:ext>
            </a:extLst>
          </p:cNvPr>
          <p:cNvSpPr>
            <a:spLocks noGrp="1"/>
          </p:cNvSpPr>
          <p:nvPr>
            <p:ph type="title"/>
          </p:nvPr>
        </p:nvSpPr>
        <p:spPr/>
        <p:txBody>
          <a:bodyPr anchor="ctr">
            <a:normAutofit/>
          </a:bodyPr>
          <a:lstStyle/>
          <a:p>
            <a:r>
              <a:rPr lang="fr-BE" dirty="0" err="1"/>
              <a:t>Taxonomy</a:t>
            </a:r>
            <a:r>
              <a:rPr lang="fr-BE" dirty="0"/>
              <a:t> &amp; Classification </a:t>
            </a:r>
          </a:p>
        </p:txBody>
      </p:sp>
      <p:sp>
        <p:nvSpPr>
          <p:cNvPr id="4" name="Content Placeholder 3">
            <a:extLst>
              <a:ext uri="{FF2B5EF4-FFF2-40B4-BE49-F238E27FC236}">
                <a16:creationId xmlns:a16="http://schemas.microsoft.com/office/drawing/2014/main" id="{0046DBC9-A807-1572-C950-A5435FE205D3}"/>
              </a:ext>
            </a:extLst>
          </p:cNvPr>
          <p:cNvSpPr>
            <a:spLocks noGrp="1"/>
          </p:cNvSpPr>
          <p:nvPr>
            <p:ph idx="1"/>
          </p:nvPr>
        </p:nvSpPr>
        <p:spPr>
          <a:xfrm>
            <a:off x="838200" y="1825625"/>
            <a:ext cx="8887691" cy="4351338"/>
          </a:xfrm>
        </p:spPr>
        <p:txBody>
          <a:bodyPr>
            <a:normAutofit/>
          </a:bodyPr>
          <a:lstStyle/>
          <a:p>
            <a:r>
              <a:rPr lang="en-US" b="1" dirty="0"/>
              <a:t>Refine Subcategories - Group and label the content</a:t>
            </a:r>
          </a:p>
          <a:p>
            <a:r>
              <a:rPr lang="en-US" dirty="0"/>
              <a:t>Instruction:</a:t>
            </a:r>
          </a:p>
          <a:p>
            <a:pPr lvl="1"/>
            <a:r>
              <a:rPr lang="en-US" dirty="0"/>
              <a:t>Place specific Post-its under the most relevant main category.</a:t>
            </a:r>
          </a:p>
          <a:p>
            <a:pPr lvl="1"/>
            <a:r>
              <a:rPr lang="en-US" dirty="0"/>
              <a:t>Merge, rename, or refine as needed.</a:t>
            </a:r>
          </a:p>
          <a:p>
            <a:endParaRPr lang="fr-BE" dirty="0"/>
          </a:p>
        </p:txBody>
      </p:sp>
    </p:spTree>
    <p:extLst>
      <p:ext uri="{BB962C8B-B14F-4D97-AF65-F5344CB8AC3E}">
        <p14:creationId xmlns:p14="http://schemas.microsoft.com/office/powerpoint/2010/main" val="42596189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F5B66-7181-77C2-EC6A-9B5112411C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A48BD0-8B87-A295-609E-496137C2AB6A}"/>
              </a:ext>
            </a:extLst>
          </p:cNvPr>
          <p:cNvSpPr>
            <a:spLocks noGrp="1"/>
          </p:cNvSpPr>
          <p:nvPr>
            <p:ph type="title"/>
          </p:nvPr>
        </p:nvSpPr>
        <p:spPr>
          <a:xfrm>
            <a:off x="838200" y="365125"/>
            <a:ext cx="10515600" cy="1325563"/>
          </a:xfrm>
        </p:spPr>
        <p:txBody>
          <a:bodyPr anchor="ctr">
            <a:normAutofit/>
          </a:bodyPr>
          <a:lstStyle/>
          <a:p>
            <a:r>
              <a:rPr lang="fr-BE" dirty="0"/>
              <a:t>Information Mapping </a:t>
            </a:r>
          </a:p>
        </p:txBody>
      </p:sp>
      <p:sp>
        <p:nvSpPr>
          <p:cNvPr id="4" name="Content Placeholder 3">
            <a:extLst>
              <a:ext uri="{FF2B5EF4-FFF2-40B4-BE49-F238E27FC236}">
                <a16:creationId xmlns:a16="http://schemas.microsoft.com/office/drawing/2014/main" id="{C5F393CA-D28C-3AEB-AA84-ADD14D828464}"/>
              </a:ext>
            </a:extLst>
          </p:cNvPr>
          <p:cNvSpPr>
            <a:spLocks noGrp="1"/>
          </p:cNvSpPr>
          <p:nvPr>
            <p:ph sz="half" idx="1"/>
          </p:nvPr>
        </p:nvSpPr>
        <p:spPr>
          <a:xfrm>
            <a:off x="838200" y="1825625"/>
            <a:ext cx="5181600" cy="4351338"/>
          </a:xfrm>
        </p:spPr>
        <p:txBody>
          <a:bodyPr>
            <a:normAutofit/>
          </a:bodyPr>
          <a:lstStyle/>
          <a:p>
            <a:r>
              <a:rPr lang="en-US" sz="2000" dirty="0"/>
              <a:t>You have content, and you have groups that make sense. Now the big question – how will users get to this content?</a:t>
            </a:r>
          </a:p>
          <a:p>
            <a:r>
              <a:rPr lang="en-US" sz="2000" dirty="0"/>
              <a:t>A </a:t>
            </a:r>
            <a:r>
              <a:rPr lang="en-US" sz="2000" b="1" dirty="0"/>
              <a:t>sitemap</a:t>
            </a:r>
            <a:r>
              <a:rPr lang="en-US" sz="2000" dirty="0"/>
              <a:t> is a structured visual representation of a website or app’s content, showing the relationships between parent and child pages. It helps define the hierarchy and navigation flow, making it clear how different sections connect. </a:t>
            </a:r>
          </a:p>
          <a:p>
            <a:r>
              <a:rPr lang="en-US" sz="2000" dirty="0"/>
              <a:t>This structure, often called a </a:t>
            </a:r>
            <a:r>
              <a:rPr lang="en-US" sz="2000" b="1" dirty="0"/>
              <a:t>tree structure</a:t>
            </a:r>
            <a:r>
              <a:rPr lang="en-US" sz="2000" dirty="0"/>
              <a:t>, ensures logical organization and improves user experience by guiding visitors efficiently through the site.</a:t>
            </a:r>
          </a:p>
        </p:txBody>
      </p:sp>
      <p:pic>
        <p:nvPicPr>
          <p:cNvPr id="10242" name="Picture 2" descr="A diagram of a service&#10;&#10;AI-generated content may be incorrect.">
            <a:extLst>
              <a:ext uri="{FF2B5EF4-FFF2-40B4-BE49-F238E27FC236}">
                <a16:creationId xmlns:a16="http://schemas.microsoft.com/office/drawing/2014/main" id="{40EA1D91-B340-D262-1EDC-2D593A82C4F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72200" y="2712371"/>
            <a:ext cx="5181600" cy="257784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1DB82E-ACDE-9F76-4134-0725610D0F94}"/>
              </a:ext>
            </a:extLst>
          </p:cNvPr>
          <p:cNvSpPr txBox="1"/>
          <p:nvPr/>
        </p:nvSpPr>
        <p:spPr>
          <a:xfrm>
            <a:off x="6329783" y="5290216"/>
            <a:ext cx="5176417" cy="461665"/>
          </a:xfrm>
          <a:prstGeom prst="rect">
            <a:avLst/>
          </a:prstGeom>
          <a:noFill/>
        </p:spPr>
        <p:txBody>
          <a:bodyPr wrap="none" rtlCol="0">
            <a:spAutoFit/>
          </a:bodyPr>
          <a:lstStyle/>
          <a:p>
            <a:r>
              <a:rPr lang="fr-BE" sz="1200" dirty="0">
                <a:latin typeface="Bahnschrift SemiLight" panose="020B0502040204020203" pitchFamily="34" charset="0"/>
              </a:rPr>
              <a:t>Source: </a:t>
            </a:r>
            <a:r>
              <a:rPr lang="fr-BE" sz="1200" dirty="0">
                <a:latin typeface="Bahnschrift SemiLight" panose="020B0502040204020203" pitchFamily="34" charset="0"/>
                <a:hlinkClick r:id="rId4"/>
              </a:rPr>
              <a:t>https://www.mockplus.com/learn/wireframe/website-wireframe</a:t>
            </a:r>
            <a:endParaRPr lang="fr-BE" sz="1200" dirty="0">
              <a:latin typeface="Bahnschrift SemiLight" panose="020B0502040204020203" pitchFamily="34" charset="0"/>
            </a:endParaRPr>
          </a:p>
          <a:p>
            <a:endParaRPr lang="fr-BE" sz="1200" dirty="0">
              <a:latin typeface="Bahnschrift SemiLight" panose="020B0502040204020203" pitchFamily="34" charset="0"/>
            </a:endParaRPr>
          </a:p>
        </p:txBody>
      </p:sp>
    </p:spTree>
    <p:extLst>
      <p:ext uri="{BB962C8B-B14F-4D97-AF65-F5344CB8AC3E}">
        <p14:creationId xmlns:p14="http://schemas.microsoft.com/office/powerpoint/2010/main" val="28083047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C2F52-3D34-CD3B-F963-ECE354A7AD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B06EB2-0C68-84F4-9BE8-04115B0ACB54}"/>
              </a:ext>
            </a:extLst>
          </p:cNvPr>
          <p:cNvSpPr>
            <a:spLocks noGrp="1"/>
          </p:cNvSpPr>
          <p:nvPr>
            <p:ph type="title"/>
          </p:nvPr>
        </p:nvSpPr>
        <p:spPr/>
        <p:txBody>
          <a:bodyPr anchor="ctr">
            <a:normAutofit/>
          </a:bodyPr>
          <a:lstStyle/>
          <a:p>
            <a:r>
              <a:rPr lang="fr-BE" dirty="0"/>
              <a:t>Information Mapping </a:t>
            </a:r>
          </a:p>
        </p:txBody>
      </p:sp>
      <p:sp>
        <p:nvSpPr>
          <p:cNvPr id="4" name="Content Placeholder 3">
            <a:extLst>
              <a:ext uri="{FF2B5EF4-FFF2-40B4-BE49-F238E27FC236}">
                <a16:creationId xmlns:a16="http://schemas.microsoft.com/office/drawing/2014/main" id="{8AECF056-987D-0081-D5A6-DDE6339A6669}"/>
              </a:ext>
            </a:extLst>
          </p:cNvPr>
          <p:cNvSpPr>
            <a:spLocks noGrp="1"/>
          </p:cNvSpPr>
          <p:nvPr>
            <p:ph idx="1"/>
          </p:nvPr>
        </p:nvSpPr>
        <p:spPr>
          <a:xfrm>
            <a:off x="838200" y="1825625"/>
            <a:ext cx="8887691" cy="4351338"/>
          </a:xfrm>
        </p:spPr>
        <p:txBody>
          <a:bodyPr>
            <a:normAutofit/>
          </a:bodyPr>
          <a:lstStyle/>
          <a:p>
            <a:r>
              <a:rPr lang="en-US" dirty="0"/>
              <a:t>Create a Sitemap: Based on your research, create a sitemap that details how site pages are connected. This gives a bird's-eye view of the overall structure.</a:t>
            </a:r>
          </a:p>
          <a:p>
            <a:r>
              <a:rPr lang="fr-BE" dirty="0"/>
              <a:t>Use </a:t>
            </a:r>
            <a:r>
              <a:rPr lang="fr-BE" b="1" dirty="0" err="1"/>
              <a:t>this</a:t>
            </a:r>
            <a:r>
              <a:rPr lang="fr-BE" b="1" dirty="0"/>
              <a:t> </a:t>
            </a:r>
            <a:r>
              <a:rPr lang="fr-BE" b="1" dirty="0" err="1"/>
              <a:t>tool</a:t>
            </a:r>
            <a:r>
              <a:rPr lang="fr-BE" b="1" dirty="0"/>
              <a:t> </a:t>
            </a:r>
            <a:r>
              <a:rPr lang="fr-BE" dirty="0"/>
              <a:t>to </a:t>
            </a:r>
            <a:r>
              <a:rPr lang="fr-BE" dirty="0" err="1"/>
              <a:t>present</a:t>
            </a:r>
            <a:r>
              <a:rPr lang="fr-BE" dirty="0"/>
              <a:t> </a:t>
            </a:r>
            <a:r>
              <a:rPr lang="fr-BE" dirty="0" err="1"/>
              <a:t>your</a:t>
            </a:r>
            <a:r>
              <a:rPr lang="fr-BE" dirty="0"/>
              <a:t> </a:t>
            </a:r>
            <a:r>
              <a:rPr lang="fr-BE" dirty="0" err="1"/>
              <a:t>sitemap</a:t>
            </a:r>
            <a:r>
              <a:rPr lang="fr-BE" dirty="0"/>
              <a:t> in a </a:t>
            </a:r>
            <a:r>
              <a:rPr lang="fr-BE" dirty="0" err="1"/>
              <a:t>diagram</a:t>
            </a:r>
            <a:r>
              <a:rPr lang="fr-BE" dirty="0"/>
              <a:t> : </a:t>
            </a:r>
            <a:r>
              <a:rPr lang="fr-BE" dirty="0">
                <a:hlinkClick r:id="rId3"/>
              </a:rPr>
              <a:t>https://app.diagrams.net/</a:t>
            </a:r>
            <a:r>
              <a:rPr lang="fr-BE" dirty="0"/>
              <a:t> </a:t>
            </a:r>
          </a:p>
          <a:p>
            <a:r>
              <a:rPr lang="fr-BE" dirty="0"/>
              <a:t>Just </a:t>
            </a:r>
            <a:r>
              <a:rPr lang="fr-BE" dirty="0" err="1"/>
              <a:t>another</a:t>
            </a:r>
            <a:r>
              <a:rPr lang="fr-BE" dirty="0"/>
              <a:t> </a:t>
            </a:r>
            <a:r>
              <a:rPr lang="fr-BE" dirty="0" err="1"/>
              <a:t>tool</a:t>
            </a:r>
            <a:r>
              <a:rPr lang="fr-BE" dirty="0"/>
              <a:t>: </a:t>
            </a:r>
            <a:r>
              <a:rPr lang="fr-BE" dirty="0">
                <a:hlinkClick r:id="rId4"/>
              </a:rPr>
              <a:t>https://www.smartdraw.com/software/tree-diagram-maker.htm?srsltid=AfmBOoo_MX-fU3juv1_FG549CxM11Xj_oQgbQ07DSpbFPAHYkah_MnXi</a:t>
            </a:r>
            <a:r>
              <a:rPr lang="fr-BE" dirty="0"/>
              <a:t> </a:t>
            </a:r>
          </a:p>
          <a:p>
            <a:endParaRPr lang="en-US" dirty="0"/>
          </a:p>
          <a:p>
            <a:endParaRPr lang="fr-BE" dirty="0"/>
          </a:p>
        </p:txBody>
      </p:sp>
    </p:spTree>
    <p:extLst>
      <p:ext uri="{BB962C8B-B14F-4D97-AF65-F5344CB8AC3E}">
        <p14:creationId xmlns:p14="http://schemas.microsoft.com/office/powerpoint/2010/main" val="42859413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52129-E531-2886-56DF-E02D9732E4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AE102C-F70D-DF2B-23DE-A0920FD916F8}"/>
              </a:ext>
            </a:extLst>
          </p:cNvPr>
          <p:cNvSpPr>
            <a:spLocks noGrp="1"/>
          </p:cNvSpPr>
          <p:nvPr>
            <p:ph type="title"/>
          </p:nvPr>
        </p:nvSpPr>
        <p:spPr>
          <a:xfrm>
            <a:off x="838200" y="365125"/>
            <a:ext cx="10515600" cy="1325563"/>
          </a:xfrm>
        </p:spPr>
        <p:txBody>
          <a:bodyPr anchor="ctr">
            <a:normAutofit/>
          </a:bodyPr>
          <a:lstStyle/>
          <a:p>
            <a:r>
              <a:rPr lang="fr-BE" dirty="0"/>
              <a:t>Low-</a:t>
            </a:r>
            <a:r>
              <a:rPr lang="fr-BE" dirty="0" err="1"/>
              <a:t>Fidelity</a:t>
            </a:r>
            <a:r>
              <a:rPr lang="fr-BE" dirty="0"/>
              <a:t> Wireframes</a:t>
            </a:r>
          </a:p>
        </p:txBody>
      </p:sp>
      <p:sp>
        <p:nvSpPr>
          <p:cNvPr id="4" name="Content Placeholder 3">
            <a:extLst>
              <a:ext uri="{FF2B5EF4-FFF2-40B4-BE49-F238E27FC236}">
                <a16:creationId xmlns:a16="http://schemas.microsoft.com/office/drawing/2014/main" id="{95FD8A33-A510-BFEF-7440-85C16C46BC65}"/>
              </a:ext>
            </a:extLst>
          </p:cNvPr>
          <p:cNvSpPr>
            <a:spLocks noGrp="1"/>
          </p:cNvSpPr>
          <p:nvPr>
            <p:ph sz="half" idx="1"/>
          </p:nvPr>
        </p:nvSpPr>
        <p:spPr>
          <a:xfrm>
            <a:off x="838200" y="1825625"/>
            <a:ext cx="5181600" cy="4351338"/>
          </a:xfrm>
        </p:spPr>
        <p:txBody>
          <a:bodyPr>
            <a:normAutofit/>
          </a:bodyPr>
          <a:lstStyle/>
          <a:p>
            <a:r>
              <a:rPr lang="en-US" sz="2600"/>
              <a:t>A low-fidelity wireframe is a basic sketch of a website or an app's interface. It's a simplified version of the final product, focusing on functionality rather than visual design. </a:t>
            </a:r>
          </a:p>
          <a:p>
            <a:r>
              <a:rPr lang="en-US" sz="2600"/>
              <a:t>Low-fidelity wireframe designs are often used in the early stages of a project to test early concepts and gather feedback.</a:t>
            </a:r>
            <a:endParaRPr lang="fr-BE" sz="2600"/>
          </a:p>
        </p:txBody>
      </p:sp>
      <p:pic>
        <p:nvPicPr>
          <p:cNvPr id="13314" name="Picture 2" descr="Creating Wireframes for Mobile Apps - MockFlow">
            <a:extLst>
              <a:ext uri="{FF2B5EF4-FFF2-40B4-BE49-F238E27FC236}">
                <a16:creationId xmlns:a16="http://schemas.microsoft.com/office/drawing/2014/main" id="{5438B225-9023-4566-76DB-8B541F9195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tretch/>
        </p:blipFill>
        <p:spPr bwMode="auto">
          <a:xfrm>
            <a:off x="6172200" y="2543969"/>
            <a:ext cx="5181600" cy="2914649"/>
          </a:xfrm>
          <a:prstGeom prst="rect">
            <a:avLst/>
          </a:prstGeom>
          <a:solidFill>
            <a:srgbClr val="FFFFFF"/>
          </a:solidFill>
        </p:spPr>
      </p:pic>
      <p:sp>
        <p:nvSpPr>
          <p:cNvPr id="3" name="TextBox 2">
            <a:extLst>
              <a:ext uri="{FF2B5EF4-FFF2-40B4-BE49-F238E27FC236}">
                <a16:creationId xmlns:a16="http://schemas.microsoft.com/office/drawing/2014/main" id="{7E7F4A3D-F712-8198-76DC-31DD42C2B0ED}"/>
              </a:ext>
            </a:extLst>
          </p:cNvPr>
          <p:cNvSpPr txBox="1"/>
          <p:nvPr/>
        </p:nvSpPr>
        <p:spPr>
          <a:xfrm>
            <a:off x="6581270" y="5239977"/>
            <a:ext cx="4681090" cy="461665"/>
          </a:xfrm>
          <a:prstGeom prst="rect">
            <a:avLst/>
          </a:prstGeom>
          <a:noFill/>
        </p:spPr>
        <p:txBody>
          <a:bodyPr wrap="none" rtlCol="0">
            <a:spAutoFit/>
          </a:bodyPr>
          <a:lstStyle/>
          <a:p>
            <a:r>
              <a:rPr lang="fr-BE" sz="1200" dirty="0">
                <a:latin typeface="Bahnschrift SemiLight" panose="020B0502040204020203" pitchFamily="34" charset="0"/>
              </a:rPr>
              <a:t>Source: </a:t>
            </a:r>
            <a:r>
              <a:rPr lang="fr-BE" sz="1200" dirty="0">
                <a:latin typeface="Bahnschrift SemiLight" panose="020B0502040204020203" pitchFamily="34" charset="0"/>
                <a:hlinkClick r:id="rId3"/>
              </a:rPr>
              <a:t>https://mockflow.com/blog/wireframing-for-mobile-apps</a:t>
            </a:r>
            <a:endParaRPr lang="fr-BE" sz="1200" dirty="0">
              <a:latin typeface="Bahnschrift SemiLight" panose="020B0502040204020203" pitchFamily="34" charset="0"/>
            </a:endParaRPr>
          </a:p>
          <a:p>
            <a:endParaRPr lang="fr-BE" sz="1200" dirty="0">
              <a:latin typeface="Bahnschrift SemiLight" panose="020B0502040204020203" pitchFamily="34" charset="0"/>
            </a:endParaRPr>
          </a:p>
        </p:txBody>
      </p:sp>
    </p:spTree>
    <p:extLst>
      <p:ext uri="{BB962C8B-B14F-4D97-AF65-F5344CB8AC3E}">
        <p14:creationId xmlns:p14="http://schemas.microsoft.com/office/powerpoint/2010/main" val="821769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132D5-85AE-A237-FADB-E4D689ABCE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7FF470-1BC7-B74D-2605-4BE6CDF272CD}"/>
              </a:ext>
            </a:extLst>
          </p:cNvPr>
          <p:cNvSpPr>
            <a:spLocks noGrp="1"/>
          </p:cNvSpPr>
          <p:nvPr>
            <p:ph type="title"/>
          </p:nvPr>
        </p:nvSpPr>
        <p:spPr/>
        <p:txBody>
          <a:bodyPr anchor="ctr">
            <a:normAutofit/>
          </a:bodyPr>
          <a:lstStyle/>
          <a:p>
            <a:r>
              <a:rPr lang="fr-BE" dirty="0"/>
              <a:t>Low-</a:t>
            </a:r>
            <a:r>
              <a:rPr lang="fr-BE" dirty="0" err="1"/>
              <a:t>Fidelity</a:t>
            </a:r>
            <a:r>
              <a:rPr lang="fr-BE" dirty="0"/>
              <a:t> Wireframes</a:t>
            </a:r>
          </a:p>
        </p:txBody>
      </p:sp>
      <p:sp>
        <p:nvSpPr>
          <p:cNvPr id="3" name="Content Placeholder 2">
            <a:extLst>
              <a:ext uri="{FF2B5EF4-FFF2-40B4-BE49-F238E27FC236}">
                <a16:creationId xmlns:a16="http://schemas.microsoft.com/office/drawing/2014/main" id="{7DAF1923-7905-468D-1B5E-B4C4FCDFE3EB}"/>
              </a:ext>
            </a:extLst>
          </p:cNvPr>
          <p:cNvSpPr>
            <a:spLocks noGrp="1"/>
          </p:cNvSpPr>
          <p:nvPr>
            <p:ph sz="half" idx="1"/>
          </p:nvPr>
        </p:nvSpPr>
        <p:spPr/>
        <p:txBody>
          <a:bodyPr/>
          <a:lstStyle/>
          <a:p>
            <a:r>
              <a:rPr lang="fr-BE" dirty="0"/>
              <a:t>Low-</a:t>
            </a:r>
            <a:r>
              <a:rPr lang="fr-BE" dirty="0" err="1"/>
              <a:t>Fidelity</a:t>
            </a:r>
            <a:endParaRPr lang="fr-BE" dirty="0"/>
          </a:p>
        </p:txBody>
      </p:sp>
      <p:sp>
        <p:nvSpPr>
          <p:cNvPr id="5" name="Content Placeholder 4">
            <a:extLst>
              <a:ext uri="{FF2B5EF4-FFF2-40B4-BE49-F238E27FC236}">
                <a16:creationId xmlns:a16="http://schemas.microsoft.com/office/drawing/2014/main" id="{F692DC3A-DF30-464B-0C8B-1925EA8999D8}"/>
              </a:ext>
            </a:extLst>
          </p:cNvPr>
          <p:cNvSpPr>
            <a:spLocks noGrp="1"/>
          </p:cNvSpPr>
          <p:nvPr>
            <p:ph sz="half" idx="2"/>
          </p:nvPr>
        </p:nvSpPr>
        <p:spPr/>
        <p:txBody>
          <a:bodyPr/>
          <a:lstStyle/>
          <a:p>
            <a:r>
              <a:rPr lang="fr-BE" dirty="0"/>
              <a:t>High-</a:t>
            </a:r>
            <a:r>
              <a:rPr lang="fr-BE" dirty="0" err="1"/>
              <a:t>Fidelity</a:t>
            </a:r>
            <a:endParaRPr lang="fr-BE" dirty="0"/>
          </a:p>
          <a:p>
            <a:endParaRPr lang="fr-BE" dirty="0"/>
          </a:p>
        </p:txBody>
      </p:sp>
      <p:pic>
        <p:nvPicPr>
          <p:cNvPr id="8" name="Picture 7">
            <a:extLst>
              <a:ext uri="{FF2B5EF4-FFF2-40B4-BE49-F238E27FC236}">
                <a16:creationId xmlns:a16="http://schemas.microsoft.com/office/drawing/2014/main" id="{3312C048-4A8D-BE73-C0CD-BD1208BAA1E8}"/>
              </a:ext>
            </a:extLst>
          </p:cNvPr>
          <p:cNvPicPr>
            <a:picLocks noChangeAspect="1"/>
          </p:cNvPicPr>
          <p:nvPr/>
        </p:nvPicPr>
        <p:blipFill>
          <a:blip r:embed="rId2"/>
          <a:srcRect r="50516"/>
          <a:stretch/>
        </p:blipFill>
        <p:spPr>
          <a:xfrm>
            <a:off x="2425847" y="2308801"/>
            <a:ext cx="2006306" cy="4184074"/>
          </a:xfrm>
          <a:prstGeom prst="rect">
            <a:avLst/>
          </a:prstGeom>
        </p:spPr>
      </p:pic>
      <p:pic>
        <p:nvPicPr>
          <p:cNvPr id="9" name="Picture 8">
            <a:extLst>
              <a:ext uri="{FF2B5EF4-FFF2-40B4-BE49-F238E27FC236}">
                <a16:creationId xmlns:a16="http://schemas.microsoft.com/office/drawing/2014/main" id="{4336825F-10E3-6292-0497-F8BD1F402B12}"/>
              </a:ext>
            </a:extLst>
          </p:cNvPr>
          <p:cNvPicPr>
            <a:picLocks noChangeAspect="1"/>
          </p:cNvPicPr>
          <p:nvPr/>
        </p:nvPicPr>
        <p:blipFill>
          <a:blip r:embed="rId2"/>
          <a:srcRect l="49305"/>
          <a:stretch/>
        </p:blipFill>
        <p:spPr>
          <a:xfrm>
            <a:off x="7233374" y="2308801"/>
            <a:ext cx="2055421" cy="4184074"/>
          </a:xfrm>
          <a:prstGeom prst="rect">
            <a:avLst/>
          </a:prstGeom>
        </p:spPr>
      </p:pic>
      <p:sp>
        <p:nvSpPr>
          <p:cNvPr id="4" name="TextBox 3">
            <a:extLst>
              <a:ext uri="{FF2B5EF4-FFF2-40B4-BE49-F238E27FC236}">
                <a16:creationId xmlns:a16="http://schemas.microsoft.com/office/drawing/2014/main" id="{F92326D3-6688-0AE8-8BB2-D3F2BF8665A7}"/>
              </a:ext>
            </a:extLst>
          </p:cNvPr>
          <p:cNvSpPr txBox="1"/>
          <p:nvPr/>
        </p:nvSpPr>
        <p:spPr>
          <a:xfrm>
            <a:off x="3567961" y="6533309"/>
            <a:ext cx="5208477" cy="461665"/>
          </a:xfrm>
          <a:prstGeom prst="rect">
            <a:avLst/>
          </a:prstGeom>
          <a:noFill/>
        </p:spPr>
        <p:txBody>
          <a:bodyPr wrap="none" rtlCol="0">
            <a:spAutoFit/>
          </a:bodyPr>
          <a:lstStyle/>
          <a:p>
            <a:r>
              <a:rPr lang="fr-BE" sz="1200" dirty="0">
                <a:latin typeface="Bahnschrift SemiLight" panose="020B0502040204020203" pitchFamily="34" charset="0"/>
              </a:rPr>
              <a:t>Source:  </a:t>
            </a:r>
            <a:r>
              <a:rPr lang="fr-BE" sz="1200" dirty="0">
                <a:latin typeface="Bahnschrift SemiLight" panose="020B0502040204020203" pitchFamily="34" charset="0"/>
                <a:hlinkClick r:id="rId3"/>
              </a:rPr>
              <a:t>https://decode.agency/article/mobile-app-wireframe-examples/</a:t>
            </a:r>
            <a:endParaRPr lang="fr-BE" sz="1200" dirty="0">
              <a:latin typeface="Bahnschrift SemiLight" panose="020B0502040204020203" pitchFamily="34" charset="0"/>
            </a:endParaRPr>
          </a:p>
          <a:p>
            <a:endParaRPr lang="fr-BE" sz="1200" dirty="0">
              <a:latin typeface="Bahnschrift SemiLight" panose="020B0502040204020203" pitchFamily="34" charset="0"/>
            </a:endParaRPr>
          </a:p>
        </p:txBody>
      </p:sp>
    </p:spTree>
    <p:extLst>
      <p:ext uri="{BB962C8B-B14F-4D97-AF65-F5344CB8AC3E}">
        <p14:creationId xmlns:p14="http://schemas.microsoft.com/office/powerpoint/2010/main" val="22819171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A070-BA5C-0BCA-67D3-23787F869994}"/>
              </a:ext>
            </a:extLst>
          </p:cNvPr>
          <p:cNvSpPr>
            <a:spLocks noGrp="1"/>
          </p:cNvSpPr>
          <p:nvPr>
            <p:ph type="title"/>
          </p:nvPr>
        </p:nvSpPr>
        <p:spPr/>
        <p:txBody>
          <a:bodyPr/>
          <a:lstStyle/>
          <a:p>
            <a:r>
              <a:rPr lang="fr-FR" dirty="0"/>
              <a:t>Design </a:t>
            </a:r>
            <a:r>
              <a:rPr lang="fr-FR" dirty="0" err="1"/>
              <a:t>your</a:t>
            </a:r>
            <a:r>
              <a:rPr lang="fr-FR" dirty="0"/>
              <a:t> </a:t>
            </a:r>
            <a:r>
              <a:rPr lang="fr-FR" dirty="0" err="1"/>
              <a:t>app’s</a:t>
            </a:r>
            <a:r>
              <a:rPr lang="fr-FR" dirty="0"/>
              <a:t> home page</a:t>
            </a:r>
            <a:endParaRPr lang="fr-BE" dirty="0"/>
          </a:p>
        </p:txBody>
      </p:sp>
      <p:sp>
        <p:nvSpPr>
          <p:cNvPr id="3" name="Content Placeholder 2">
            <a:extLst>
              <a:ext uri="{FF2B5EF4-FFF2-40B4-BE49-F238E27FC236}">
                <a16:creationId xmlns:a16="http://schemas.microsoft.com/office/drawing/2014/main" id="{6B7A49F4-2FE6-7E83-8BA6-5E1B0F9294CB}"/>
              </a:ext>
            </a:extLst>
          </p:cNvPr>
          <p:cNvSpPr>
            <a:spLocks noGrp="1"/>
          </p:cNvSpPr>
          <p:nvPr>
            <p:ph idx="1"/>
          </p:nvPr>
        </p:nvSpPr>
        <p:spPr/>
        <p:txBody>
          <a:bodyPr>
            <a:normAutofit lnSpcReduction="10000"/>
          </a:bodyPr>
          <a:lstStyle/>
          <a:p>
            <a:r>
              <a:rPr lang="en-US" dirty="0"/>
              <a:t>The app should allow users to:</a:t>
            </a:r>
          </a:p>
          <a:p>
            <a:pPr lvl="1"/>
            <a:r>
              <a:rPr lang="en-US" dirty="0"/>
              <a:t>Register for DIY workshops</a:t>
            </a:r>
          </a:p>
          <a:p>
            <a:pPr lvl="1"/>
            <a:r>
              <a:rPr lang="en-US" dirty="0"/>
              <a:t>Browse project tutorials</a:t>
            </a:r>
          </a:p>
          <a:p>
            <a:pPr lvl="1"/>
            <a:r>
              <a:rPr lang="en-US" dirty="0"/>
              <a:t>Check real-time tool and material availability</a:t>
            </a:r>
          </a:p>
          <a:p>
            <a:pPr marL="179388" lvl="1" indent="-179388">
              <a:tabLst>
                <a:tab pos="179388" algn="l"/>
              </a:tabLst>
            </a:pPr>
            <a:r>
              <a:rPr lang="en-US" sz="2800" dirty="0"/>
              <a:t>Draw a rough layout (on paper or a digital tool like Figma, Balsamiq (</a:t>
            </a:r>
            <a:r>
              <a:rPr lang="fr-BE" sz="2800" dirty="0">
                <a:hlinkClick r:id="rId3"/>
              </a:rPr>
              <a:t>https://balsamiq.com</a:t>
            </a:r>
            <a:r>
              <a:rPr lang="en-US" sz="2800" dirty="0"/>
              <a:t>), or wireframing software) based on the information hierarchy established in the previous step.</a:t>
            </a:r>
          </a:p>
          <a:p>
            <a:pPr marL="179388" lvl="1" indent="-179388">
              <a:tabLst>
                <a:tab pos="179388" algn="l"/>
              </a:tabLst>
            </a:pPr>
            <a:r>
              <a:rPr lang="en-US" sz="2800" dirty="0"/>
              <a:t>Use simple shapes (rectangles, circles) to represent different UI elements.</a:t>
            </a:r>
          </a:p>
          <a:p>
            <a:pPr marL="179388" lvl="1" indent="-179388">
              <a:tabLst>
                <a:tab pos="179388" algn="l"/>
              </a:tabLst>
            </a:pPr>
            <a:r>
              <a:rPr lang="en-US" sz="2800" dirty="0"/>
              <a:t>Label each section without using real content or images.</a:t>
            </a:r>
          </a:p>
        </p:txBody>
      </p:sp>
    </p:spTree>
    <p:extLst>
      <p:ext uri="{BB962C8B-B14F-4D97-AF65-F5344CB8AC3E}">
        <p14:creationId xmlns:p14="http://schemas.microsoft.com/office/powerpoint/2010/main" val="8172084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878DE-B125-CA93-F02A-ED43D0062B6A}"/>
              </a:ext>
            </a:extLst>
          </p:cNvPr>
          <p:cNvSpPr>
            <a:spLocks noGrp="1"/>
          </p:cNvSpPr>
          <p:nvPr>
            <p:ph type="title"/>
          </p:nvPr>
        </p:nvSpPr>
        <p:spPr/>
        <p:txBody>
          <a:bodyPr/>
          <a:lstStyle/>
          <a:p>
            <a:r>
              <a:rPr lang="fr-BE" dirty="0"/>
              <a:t>Interactive feedback</a:t>
            </a:r>
          </a:p>
        </p:txBody>
      </p:sp>
      <p:sp>
        <p:nvSpPr>
          <p:cNvPr id="3" name="Content Placeholder 2">
            <a:extLst>
              <a:ext uri="{FF2B5EF4-FFF2-40B4-BE49-F238E27FC236}">
                <a16:creationId xmlns:a16="http://schemas.microsoft.com/office/drawing/2014/main" id="{D03B3416-4B2C-42B5-685F-A2464EC0F6B5}"/>
              </a:ext>
            </a:extLst>
          </p:cNvPr>
          <p:cNvSpPr>
            <a:spLocks noGrp="1"/>
          </p:cNvSpPr>
          <p:nvPr>
            <p:ph idx="1"/>
          </p:nvPr>
        </p:nvSpPr>
        <p:spPr/>
        <p:txBody>
          <a:bodyPr>
            <a:normAutofit fontScale="85000" lnSpcReduction="20000"/>
          </a:bodyPr>
          <a:lstStyle/>
          <a:p>
            <a:r>
              <a:rPr lang="en-US" dirty="0"/>
              <a:t>Peer Review </a:t>
            </a:r>
          </a:p>
          <a:p>
            <a:pPr lvl="1"/>
            <a:r>
              <a:rPr lang="en-US" dirty="0"/>
              <a:t>Clarity &amp; Structure: </a:t>
            </a:r>
          </a:p>
          <a:p>
            <a:pPr lvl="1"/>
            <a:r>
              <a:rPr lang="en-US" dirty="0"/>
              <a:t>Are all sections easy to understand?</a:t>
            </a:r>
          </a:p>
          <a:p>
            <a:r>
              <a:rPr lang="en-US" dirty="0"/>
              <a:t>Does the layout follow a logical flow?</a:t>
            </a:r>
          </a:p>
          <a:p>
            <a:pPr lvl="1"/>
            <a:r>
              <a:rPr lang="en-US" dirty="0"/>
              <a:t>Navigation &amp; Usability:</a:t>
            </a:r>
          </a:p>
          <a:p>
            <a:pPr lvl="1"/>
            <a:r>
              <a:rPr lang="en-US" dirty="0"/>
              <a:t>Is the navigation intuitive?</a:t>
            </a:r>
          </a:p>
          <a:p>
            <a:r>
              <a:rPr lang="en-US" dirty="0"/>
              <a:t>Are important elements (search bar, progress tracker) easy to find?</a:t>
            </a:r>
          </a:p>
          <a:p>
            <a:pPr lvl="1"/>
            <a:r>
              <a:rPr lang="en-US" dirty="0"/>
              <a:t>Consistency &amp; Balance:</a:t>
            </a:r>
          </a:p>
          <a:p>
            <a:pPr lvl="1"/>
            <a:r>
              <a:rPr lang="en-US" dirty="0"/>
              <a:t>Are shapes and sizes consistent?</a:t>
            </a:r>
          </a:p>
          <a:p>
            <a:pPr lvl="1"/>
            <a:r>
              <a:rPr lang="en-US" dirty="0"/>
              <a:t>Do elements have enough spacing for readability?</a:t>
            </a:r>
          </a:p>
          <a:p>
            <a:r>
              <a:rPr lang="en-US" dirty="0"/>
              <a:t>Creativity &amp; Additional Features:</a:t>
            </a:r>
          </a:p>
          <a:p>
            <a:pPr lvl="1"/>
            <a:r>
              <a:rPr lang="en-US" dirty="0"/>
              <a:t>Does the design feel engaging?</a:t>
            </a:r>
          </a:p>
          <a:p>
            <a:pPr lvl="1"/>
            <a:r>
              <a:rPr lang="en-US" dirty="0"/>
              <a:t>Any suggestions to improve user experience?</a:t>
            </a:r>
          </a:p>
        </p:txBody>
      </p:sp>
    </p:spTree>
    <p:extLst>
      <p:ext uri="{BB962C8B-B14F-4D97-AF65-F5344CB8AC3E}">
        <p14:creationId xmlns:p14="http://schemas.microsoft.com/office/powerpoint/2010/main" val="3487991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D0177-B953-40CD-352C-1886B9DF8FA2}"/>
              </a:ext>
            </a:extLst>
          </p:cNvPr>
          <p:cNvSpPr>
            <a:spLocks noGrp="1"/>
          </p:cNvSpPr>
          <p:nvPr>
            <p:ph type="title"/>
          </p:nvPr>
        </p:nvSpPr>
        <p:spPr/>
        <p:txBody>
          <a:bodyPr/>
          <a:lstStyle/>
          <a:p>
            <a:r>
              <a:rPr lang="fr-BE" sz="3600" dirty="0" err="1">
                <a:latin typeface="Bahnschrift SemiBold"/>
              </a:rPr>
              <a:t>Summary</a:t>
            </a:r>
            <a:endParaRPr lang="fr-BE" sz="3600" dirty="0">
              <a:latin typeface="Bahnschrift SemiBold"/>
            </a:endParaRPr>
          </a:p>
        </p:txBody>
      </p:sp>
      <p:sp>
        <p:nvSpPr>
          <p:cNvPr id="4" name="TextBox 3">
            <a:extLst>
              <a:ext uri="{FF2B5EF4-FFF2-40B4-BE49-F238E27FC236}">
                <a16:creationId xmlns:a16="http://schemas.microsoft.com/office/drawing/2014/main" id="{09008594-8ECA-0466-27B4-44C981137F8C}"/>
              </a:ext>
            </a:extLst>
          </p:cNvPr>
          <p:cNvSpPr txBox="1"/>
          <p:nvPr/>
        </p:nvSpPr>
        <p:spPr>
          <a:xfrm>
            <a:off x="838200" y="1937551"/>
            <a:ext cx="9651274" cy="4801314"/>
          </a:xfrm>
          <a:prstGeom prst="rect">
            <a:avLst/>
          </a:prstGeom>
          <a:noFill/>
        </p:spPr>
        <p:txBody>
          <a:bodyPr wrap="square">
            <a:spAutoFit/>
          </a:bodyPr>
          <a:lstStyle/>
          <a:p>
            <a:r>
              <a:rPr lang="en-US" dirty="0">
                <a:latin typeface="Bahnschrift SemiLight" panose="020B0502040204020203" pitchFamily="34" charset="0"/>
              </a:rPr>
              <a:t>In this lesson, you </a:t>
            </a:r>
            <a:r>
              <a:rPr lang="en-US" b="1" dirty="0">
                <a:latin typeface="Bahnschrift SemiLight" panose="020B0502040204020203" pitchFamily="34" charset="0"/>
              </a:rPr>
              <a:t>will explore</a:t>
            </a:r>
            <a:r>
              <a:rPr lang="en-US" dirty="0">
                <a:latin typeface="Bahnschrift SemiLight" panose="020B0502040204020203" pitchFamily="34" charset="0"/>
              </a:rPr>
              <a:t> the fundamentals of Information Architecture (IA)—the practice of organizing, structuring, and labeling content in a clear and meaningful way.</a:t>
            </a:r>
          </a:p>
          <a:p>
            <a:br>
              <a:rPr lang="en-US" dirty="0">
                <a:latin typeface="Bahnschrift SemiLight" panose="020B0502040204020203" pitchFamily="34" charset="0"/>
              </a:rPr>
            </a:br>
            <a:r>
              <a:rPr lang="en-US" dirty="0">
                <a:latin typeface="Bahnschrift SemiLight" panose="020B0502040204020203" pitchFamily="34" charset="0"/>
              </a:rPr>
              <a:t>Information Architecture </a:t>
            </a:r>
            <a:r>
              <a:rPr lang="en-US" b="1" dirty="0">
                <a:latin typeface="Bahnschrift SemiLight" panose="020B0502040204020203" pitchFamily="34" charset="0"/>
              </a:rPr>
              <a:t>will help</a:t>
            </a:r>
            <a:r>
              <a:rPr lang="en-US" dirty="0">
                <a:latin typeface="Bahnschrift SemiLight" panose="020B0502040204020203" pitchFamily="34" charset="0"/>
              </a:rPr>
              <a:t> users find what they need quickly and efficiently by enabling logical navigation systems, intuitive site structures, and well-organized content.</a:t>
            </a:r>
          </a:p>
          <a:p>
            <a:endParaRPr lang="en-US" dirty="0">
              <a:latin typeface="Bahnschrift SemiLight" panose="020B0502040204020203" pitchFamily="34" charset="0"/>
            </a:endParaRPr>
          </a:p>
          <a:p>
            <a:r>
              <a:rPr lang="en-US" dirty="0">
                <a:latin typeface="Bahnschrift SemiLight" panose="020B0502040204020203" pitchFamily="34" charset="0"/>
              </a:rPr>
              <a:t>You </a:t>
            </a:r>
            <a:r>
              <a:rPr lang="en-US" b="1" dirty="0">
                <a:latin typeface="Bahnschrift SemiLight" panose="020B0502040204020203" pitchFamily="34" charset="0"/>
              </a:rPr>
              <a:t>will cover</a:t>
            </a:r>
            <a:r>
              <a:rPr lang="en-US" dirty="0">
                <a:latin typeface="Bahnschrift SemiLight" panose="020B0502040204020203" pitchFamily="34" charset="0"/>
              </a:rPr>
              <a:t> key IA elements such as:</a:t>
            </a:r>
          </a:p>
          <a:p>
            <a:pPr marL="342900" indent="-342900">
              <a:buFont typeface="Arial" panose="020B0604020202020204" pitchFamily="34" charset="0"/>
              <a:buChar char="•"/>
            </a:pPr>
            <a:r>
              <a:rPr lang="en-US" dirty="0">
                <a:latin typeface="Bahnschrift SemiLight" panose="020B0502040204020203" pitchFamily="34" charset="0"/>
              </a:rPr>
              <a:t>User flows and task paths</a:t>
            </a:r>
          </a:p>
          <a:p>
            <a:pPr marL="342900" indent="-342900">
              <a:buFont typeface="Arial" panose="020B0604020202020204" pitchFamily="34" charset="0"/>
              <a:buChar char="•"/>
            </a:pPr>
            <a:r>
              <a:rPr lang="en-US" dirty="0">
                <a:latin typeface="Bahnschrift SemiLight" panose="020B0502040204020203" pitchFamily="34" charset="0"/>
              </a:rPr>
              <a:t>Sitemaps and navigation menus</a:t>
            </a:r>
          </a:p>
          <a:p>
            <a:pPr marL="342900" indent="-342900">
              <a:buFont typeface="Arial" panose="020B0604020202020204" pitchFamily="34" charset="0"/>
              <a:buChar char="•"/>
            </a:pPr>
            <a:r>
              <a:rPr lang="en-US" dirty="0">
                <a:latin typeface="Bahnschrift SemiLight" panose="020B0502040204020203" pitchFamily="34" charset="0"/>
              </a:rPr>
              <a:t>Content hierarchy and categorization</a:t>
            </a:r>
          </a:p>
          <a:p>
            <a:pPr marL="342900" indent="-342900">
              <a:buFont typeface="Arial" panose="020B0604020202020204" pitchFamily="34" charset="0"/>
              <a:buChar char="•"/>
            </a:pPr>
            <a:r>
              <a:rPr lang="en-US" dirty="0">
                <a:latin typeface="Bahnschrift SemiLight" panose="020B0502040204020203" pitchFamily="34" charset="0"/>
              </a:rPr>
              <a:t>Labeling systems and taxonomy</a:t>
            </a:r>
          </a:p>
          <a:p>
            <a:pPr marL="342900" indent="-342900">
              <a:buFont typeface="Arial" panose="020B0604020202020204" pitchFamily="34" charset="0"/>
              <a:buChar char="•"/>
            </a:pPr>
            <a:endParaRPr lang="en-US" dirty="0">
              <a:latin typeface="Bahnschrift SemiLight" panose="020B0502040204020203" pitchFamily="34" charset="0"/>
            </a:endParaRPr>
          </a:p>
          <a:p>
            <a:r>
              <a:rPr lang="en-US" dirty="0">
                <a:latin typeface="Bahnschrift SemiLight" panose="020B0502040204020203" pitchFamily="34" charset="0"/>
              </a:rPr>
              <a:t>A solid IA </a:t>
            </a:r>
            <a:r>
              <a:rPr lang="en-US" b="1" dirty="0">
                <a:latin typeface="Bahnschrift SemiLight" panose="020B0502040204020203" pitchFamily="34" charset="0"/>
              </a:rPr>
              <a:t>will improve</a:t>
            </a:r>
            <a:r>
              <a:rPr lang="en-US" dirty="0">
                <a:latin typeface="Bahnschrift SemiLight" panose="020B0502040204020203" pitchFamily="34" charset="0"/>
              </a:rPr>
              <a:t> usability, </a:t>
            </a:r>
            <a:r>
              <a:rPr lang="en-US" b="1" dirty="0">
                <a:latin typeface="Bahnschrift SemiLight" panose="020B0502040204020203" pitchFamily="34" charset="0"/>
              </a:rPr>
              <a:t>reduce</a:t>
            </a:r>
            <a:r>
              <a:rPr lang="en-US" dirty="0">
                <a:latin typeface="Bahnschrift SemiLight" panose="020B0502040204020203" pitchFamily="34" charset="0"/>
              </a:rPr>
              <a:t> user frustration, and </a:t>
            </a:r>
            <a:r>
              <a:rPr lang="en-US" b="1" dirty="0">
                <a:latin typeface="Bahnschrift SemiLight" panose="020B0502040204020203" pitchFamily="34" charset="0"/>
              </a:rPr>
              <a:t>enhance</a:t>
            </a:r>
            <a:r>
              <a:rPr lang="en-US" dirty="0">
                <a:latin typeface="Bahnschrift SemiLight" panose="020B0502040204020203" pitchFamily="34" charset="0"/>
              </a:rPr>
              <a:t> the overall experience by making digital products easier to understand and navigate.</a:t>
            </a:r>
          </a:p>
          <a:p>
            <a:endParaRPr lang="en-US" dirty="0">
              <a:latin typeface="Bahnschrift SemiLight" panose="020B0502040204020203" pitchFamily="34" charset="0"/>
            </a:endParaRPr>
          </a:p>
          <a:p>
            <a:r>
              <a:rPr lang="en-US" dirty="0">
                <a:latin typeface="Bahnschrift SemiLight" panose="020B0502040204020203" pitchFamily="34" charset="0"/>
              </a:rPr>
              <a:t>By the end of the lesson, you </a:t>
            </a:r>
            <a:r>
              <a:rPr lang="en-US" b="1" dirty="0">
                <a:latin typeface="Bahnschrift SemiLight" panose="020B0502040204020203" pitchFamily="34" charset="0"/>
              </a:rPr>
              <a:t>will understand</a:t>
            </a:r>
            <a:r>
              <a:rPr lang="en-US" dirty="0">
                <a:latin typeface="Bahnschrift SemiLight" panose="020B0502040204020203" pitchFamily="34" charset="0"/>
              </a:rPr>
              <a:t> how IA supports UX design and </a:t>
            </a:r>
            <a:r>
              <a:rPr lang="en-US" b="1" dirty="0">
                <a:latin typeface="Bahnschrift SemiLight" panose="020B0502040204020203" pitchFamily="34" charset="0"/>
              </a:rPr>
              <a:t>plays</a:t>
            </a:r>
            <a:r>
              <a:rPr lang="en-US" dirty="0">
                <a:latin typeface="Bahnschrift SemiLight" panose="020B0502040204020203" pitchFamily="34" charset="0"/>
              </a:rPr>
              <a:t> a crucial role in building user-centered interfaces.</a:t>
            </a:r>
          </a:p>
        </p:txBody>
      </p:sp>
    </p:spTree>
    <p:extLst>
      <p:ext uri="{BB962C8B-B14F-4D97-AF65-F5344CB8AC3E}">
        <p14:creationId xmlns:p14="http://schemas.microsoft.com/office/powerpoint/2010/main" val="3187761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3B1A9-E3EA-3A0C-D4BB-09720E2F50ED}"/>
              </a:ext>
            </a:extLst>
          </p:cNvPr>
          <p:cNvSpPr>
            <a:spLocks noGrp="1"/>
          </p:cNvSpPr>
          <p:nvPr>
            <p:ph type="title"/>
          </p:nvPr>
        </p:nvSpPr>
        <p:spPr/>
        <p:txBody>
          <a:bodyPr/>
          <a:lstStyle/>
          <a:p>
            <a:r>
              <a:rPr lang="fr-BE" dirty="0"/>
              <a:t>A </a:t>
            </a:r>
            <a:r>
              <a:rPr lang="fr-BE" dirty="0" err="1"/>
              <a:t>little</a:t>
            </a:r>
            <a:r>
              <a:rPr lang="fr-BE" dirty="0"/>
              <a:t> </a:t>
            </a:r>
            <a:r>
              <a:rPr lang="fr-BE" dirty="0" err="1"/>
              <a:t>adjustment</a:t>
            </a:r>
            <a:endParaRPr lang="fr-BE" dirty="0"/>
          </a:p>
        </p:txBody>
      </p:sp>
      <p:sp>
        <p:nvSpPr>
          <p:cNvPr id="3" name="Content Placeholder 2">
            <a:extLst>
              <a:ext uri="{FF2B5EF4-FFF2-40B4-BE49-F238E27FC236}">
                <a16:creationId xmlns:a16="http://schemas.microsoft.com/office/drawing/2014/main" id="{FC4E07EF-B458-666E-17F3-34BE11E2020A}"/>
              </a:ext>
            </a:extLst>
          </p:cNvPr>
          <p:cNvSpPr>
            <a:spLocks noGrp="1"/>
          </p:cNvSpPr>
          <p:nvPr>
            <p:ph idx="1"/>
          </p:nvPr>
        </p:nvSpPr>
        <p:spPr>
          <a:xfrm>
            <a:off x="838200" y="1825625"/>
            <a:ext cx="9192491" cy="4351338"/>
          </a:xfrm>
        </p:spPr>
        <p:txBody>
          <a:bodyPr/>
          <a:lstStyle/>
          <a:p>
            <a:r>
              <a:rPr lang="en-US" dirty="0"/>
              <a:t>Based on feedback, make at least </a:t>
            </a:r>
            <a:r>
              <a:rPr lang="en-US" b="1" dirty="0"/>
              <a:t>two changes </a:t>
            </a:r>
            <a:r>
              <a:rPr lang="en-US" dirty="0"/>
              <a:t>to enhance your wireframe.</a:t>
            </a:r>
            <a:endParaRPr lang="fr-BE" dirty="0"/>
          </a:p>
        </p:txBody>
      </p:sp>
    </p:spTree>
    <p:extLst>
      <p:ext uri="{BB962C8B-B14F-4D97-AF65-F5344CB8AC3E}">
        <p14:creationId xmlns:p14="http://schemas.microsoft.com/office/powerpoint/2010/main" val="12792253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710C0-10E6-513B-D474-4F7A74B05442}"/>
              </a:ext>
            </a:extLst>
          </p:cNvPr>
          <p:cNvSpPr>
            <a:spLocks noGrp="1"/>
          </p:cNvSpPr>
          <p:nvPr>
            <p:ph type="title"/>
          </p:nvPr>
        </p:nvSpPr>
        <p:spPr/>
        <p:txBody>
          <a:bodyPr>
            <a:normAutofit/>
          </a:bodyPr>
          <a:lstStyle/>
          <a:p>
            <a:r>
              <a:rPr lang="fr-BE" dirty="0"/>
              <a:t>Conclusion</a:t>
            </a:r>
          </a:p>
        </p:txBody>
      </p:sp>
      <p:sp>
        <p:nvSpPr>
          <p:cNvPr id="3" name="Content Placeholder 2">
            <a:extLst>
              <a:ext uri="{FF2B5EF4-FFF2-40B4-BE49-F238E27FC236}">
                <a16:creationId xmlns:a16="http://schemas.microsoft.com/office/drawing/2014/main" id="{8380C1D0-ED8D-9E55-82AE-571557C6FA3D}"/>
              </a:ext>
            </a:extLst>
          </p:cNvPr>
          <p:cNvSpPr>
            <a:spLocks noGrp="1"/>
          </p:cNvSpPr>
          <p:nvPr>
            <p:ph idx="1"/>
          </p:nvPr>
        </p:nvSpPr>
        <p:spPr/>
        <p:txBody>
          <a:bodyPr/>
          <a:lstStyle/>
          <a:p>
            <a:r>
              <a:rPr lang="en-US" dirty="0"/>
              <a:t>Information architecture is an essential pillar in the design of </a:t>
            </a:r>
            <a:r>
              <a:rPr lang="en-US" b="1" dirty="0"/>
              <a:t>clear</a:t>
            </a:r>
            <a:r>
              <a:rPr lang="en-US" dirty="0"/>
              <a:t>, </a:t>
            </a:r>
            <a:r>
              <a:rPr lang="en-US" b="1" dirty="0"/>
              <a:t>usable</a:t>
            </a:r>
            <a:r>
              <a:rPr lang="en-US" dirty="0"/>
              <a:t> and </a:t>
            </a:r>
            <a:r>
              <a:rPr lang="en-US" b="1" dirty="0"/>
              <a:t>scalable</a:t>
            </a:r>
            <a:r>
              <a:rPr lang="en-US" dirty="0"/>
              <a:t> information systems. </a:t>
            </a:r>
          </a:p>
          <a:p>
            <a:r>
              <a:rPr lang="en-US" dirty="0"/>
              <a:t>This discipline, which strives to </a:t>
            </a:r>
            <a:r>
              <a:rPr lang="en-US" b="1" dirty="0"/>
              <a:t>structure</a:t>
            </a:r>
            <a:r>
              <a:rPr lang="en-US" dirty="0"/>
              <a:t>, </a:t>
            </a:r>
            <a:r>
              <a:rPr lang="en-US" b="1" dirty="0"/>
              <a:t>organize</a:t>
            </a:r>
            <a:r>
              <a:rPr lang="en-US" dirty="0"/>
              <a:t> and </a:t>
            </a:r>
            <a:r>
              <a:rPr lang="en-US" b="1" dirty="0"/>
              <a:t>label</a:t>
            </a:r>
            <a:r>
              <a:rPr lang="en-US" dirty="0"/>
              <a:t> content in a logical manner, facilitates navigation and access to information in increasingly complex digital environments. </a:t>
            </a:r>
          </a:p>
          <a:p>
            <a:r>
              <a:rPr lang="en-US" dirty="0"/>
              <a:t>As we move forward into an era where data is multiplying at dizzying speed, information architecture is set to play an increasingly critical role in the creation of </a:t>
            </a:r>
            <a:r>
              <a:rPr lang="en-US" b="1" dirty="0"/>
              <a:t>intuitive and efficient digital spaces</a:t>
            </a:r>
            <a:r>
              <a:rPr lang="en-US" dirty="0"/>
              <a:t>.</a:t>
            </a:r>
            <a:endParaRPr lang="fr-BE" dirty="0"/>
          </a:p>
        </p:txBody>
      </p:sp>
    </p:spTree>
    <p:extLst>
      <p:ext uri="{BB962C8B-B14F-4D97-AF65-F5344CB8AC3E}">
        <p14:creationId xmlns:p14="http://schemas.microsoft.com/office/powerpoint/2010/main" val="32978382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1025E-5459-806E-E630-AD11E70FAEFA}"/>
              </a:ext>
            </a:extLst>
          </p:cNvPr>
          <p:cNvSpPr>
            <a:spLocks noGrp="1"/>
          </p:cNvSpPr>
          <p:nvPr>
            <p:ph type="title"/>
          </p:nvPr>
        </p:nvSpPr>
        <p:spPr/>
        <p:txBody>
          <a:bodyPr/>
          <a:lstStyle/>
          <a:p>
            <a:r>
              <a:rPr lang="fr-BE" dirty="0"/>
              <a:t>Question?</a:t>
            </a:r>
          </a:p>
        </p:txBody>
      </p:sp>
      <p:pic>
        <p:nvPicPr>
          <p:cNvPr id="15362" name="Picture 2" descr="Funny Questions And Answers Meme">
            <a:extLst>
              <a:ext uri="{FF2B5EF4-FFF2-40B4-BE49-F238E27FC236}">
                <a16:creationId xmlns:a16="http://schemas.microsoft.com/office/drawing/2014/main" id="{D01E14E0-FDD1-FCF1-F1B0-A0D59E5AD23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920331" y="1825625"/>
            <a:ext cx="4351338" cy="43513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5EA7923-493E-5100-B586-7C875A3B3AA4}"/>
              </a:ext>
            </a:extLst>
          </p:cNvPr>
          <p:cNvSpPr txBox="1"/>
          <p:nvPr/>
        </p:nvSpPr>
        <p:spPr>
          <a:xfrm>
            <a:off x="5650191" y="6202436"/>
            <a:ext cx="2696572" cy="646331"/>
          </a:xfrm>
          <a:prstGeom prst="rect">
            <a:avLst/>
          </a:prstGeom>
          <a:noFill/>
        </p:spPr>
        <p:txBody>
          <a:bodyPr wrap="none" rtlCol="0">
            <a:spAutoFit/>
          </a:bodyPr>
          <a:lstStyle/>
          <a:p>
            <a:r>
              <a:rPr lang="fr-BE" sz="1200" dirty="0">
                <a:latin typeface="Bahnschrift SemiLight" panose="020B0502040204020203" pitchFamily="34" charset="0"/>
              </a:rPr>
              <a:t>Source: </a:t>
            </a:r>
            <a:r>
              <a:rPr lang="fr-BE" sz="1200" dirty="0">
                <a:latin typeface="Bahnschrift SemiLight" panose="020B0502040204020203" pitchFamily="34" charset="0"/>
                <a:hlinkClick r:id="rId4"/>
              </a:rPr>
              <a:t>http://www.makeameme.org</a:t>
            </a:r>
            <a:endParaRPr lang="fr-BE" sz="1200" dirty="0">
              <a:latin typeface="Bahnschrift SemiLight" panose="020B0502040204020203" pitchFamily="34" charset="0"/>
            </a:endParaRPr>
          </a:p>
          <a:p>
            <a:endParaRPr lang="fr-BE" sz="1200" dirty="0">
              <a:latin typeface="Bahnschrift SemiLight" panose="020B0502040204020203" pitchFamily="34" charset="0"/>
            </a:endParaRPr>
          </a:p>
          <a:p>
            <a:endParaRPr lang="fr-BE" sz="1200" dirty="0">
              <a:latin typeface="Bahnschrift SemiLight" panose="020B0502040204020203" pitchFamily="34" charset="0"/>
            </a:endParaRPr>
          </a:p>
        </p:txBody>
      </p:sp>
      <p:pic>
        <p:nvPicPr>
          <p:cNvPr id="5" name="Picture 4" descr="A baby with a serious expression&#10;&#10;AI-generated content may be incorrect.">
            <a:extLst>
              <a:ext uri="{FF2B5EF4-FFF2-40B4-BE49-F238E27FC236}">
                <a16:creationId xmlns:a16="http://schemas.microsoft.com/office/drawing/2014/main" id="{69B82D48-DC7B-8C90-4889-724D48AFEE91}"/>
              </a:ext>
            </a:extLst>
          </p:cNvPr>
          <p:cNvPicPr>
            <a:picLocks noChangeAspect="1"/>
          </p:cNvPicPr>
          <p:nvPr/>
        </p:nvPicPr>
        <p:blipFill>
          <a:blip r:embed="rId5">
            <a:extLst>
              <a:ext uri="{28A0092B-C50C-407E-A947-70E740481C1C}">
                <a14:useLocalDpi xmlns:a14="http://schemas.microsoft.com/office/drawing/2010/main" val="0"/>
              </a:ext>
            </a:extLst>
          </a:blip>
          <a:srcRect b="15135"/>
          <a:stretch>
            <a:fillRect/>
          </a:stretch>
        </p:blipFill>
        <p:spPr>
          <a:xfrm>
            <a:off x="3920331" y="1825625"/>
            <a:ext cx="4351338" cy="4351338"/>
          </a:xfrm>
          <a:prstGeom prst="rect">
            <a:avLst/>
          </a:prstGeom>
        </p:spPr>
      </p:pic>
    </p:spTree>
    <p:extLst>
      <p:ext uri="{BB962C8B-B14F-4D97-AF65-F5344CB8AC3E}">
        <p14:creationId xmlns:p14="http://schemas.microsoft.com/office/powerpoint/2010/main" val="22482982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66EBE-9BED-7002-8721-391A6802FCC3}"/>
              </a:ext>
            </a:extLst>
          </p:cNvPr>
          <p:cNvSpPr>
            <a:spLocks noGrp="1"/>
          </p:cNvSpPr>
          <p:nvPr>
            <p:ph type="title"/>
          </p:nvPr>
        </p:nvSpPr>
        <p:spPr/>
        <p:txBody>
          <a:bodyPr/>
          <a:lstStyle/>
          <a:p>
            <a:r>
              <a:rPr lang="fr-BE" dirty="0"/>
              <a:t>RESOURCES</a:t>
            </a:r>
          </a:p>
        </p:txBody>
      </p:sp>
      <p:sp>
        <p:nvSpPr>
          <p:cNvPr id="4" name="Rectangle 1">
            <a:extLst>
              <a:ext uri="{FF2B5EF4-FFF2-40B4-BE49-F238E27FC236}">
                <a16:creationId xmlns:a16="http://schemas.microsoft.com/office/drawing/2014/main" id="{306C919D-2177-EA02-EFBB-E584154D991F}"/>
              </a:ext>
            </a:extLst>
          </p:cNvPr>
          <p:cNvSpPr>
            <a:spLocks noGrp="1" noChangeArrowheads="1"/>
          </p:cNvSpPr>
          <p:nvPr>
            <p:ph idx="1"/>
          </p:nvPr>
        </p:nvSpPr>
        <p:spPr bwMode="auto">
          <a:xfrm>
            <a:off x="838200" y="1829444"/>
            <a:ext cx="11222944" cy="5028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kumimoji="0" lang="fr-FR" altLang="fr-FR" sz="1800" b="0" i="0" u="none" strike="noStrike" cap="none" normalizeH="0" baseline="0" dirty="0">
                <a:ln>
                  <a:noFill/>
                </a:ln>
                <a:solidFill>
                  <a:srgbClr val="000000"/>
                </a:solidFill>
                <a:effectLst/>
                <a:cs typeface="Times New Roman" panose="02020603050405020304" pitchFamily="18" charset="0"/>
                <a:hlinkClick r:id="rId3"/>
              </a:rPr>
              <a:t>Information architecture in UX: 8 Design </a:t>
            </a:r>
            <a:r>
              <a:rPr kumimoji="0" lang="fr-FR" altLang="fr-FR" sz="1800" b="0" i="0" u="none" strike="noStrike" cap="none" normalizeH="0" baseline="0" dirty="0" err="1">
                <a:ln>
                  <a:noFill/>
                </a:ln>
                <a:solidFill>
                  <a:srgbClr val="000000"/>
                </a:solidFill>
                <a:effectLst/>
                <a:cs typeface="Times New Roman" panose="02020603050405020304" pitchFamily="18" charset="0"/>
                <a:hlinkClick r:id="rId3"/>
              </a:rPr>
              <a:t>principles</a:t>
            </a:r>
            <a:r>
              <a:rPr kumimoji="0" lang="fr-FR" altLang="fr-FR" sz="1800" b="0" i="0" u="none" strike="noStrike" cap="none" normalizeH="0" baseline="0" dirty="0">
                <a:ln>
                  <a:noFill/>
                </a:ln>
                <a:solidFill>
                  <a:srgbClr val="000000"/>
                </a:solidFill>
                <a:effectLst/>
                <a:cs typeface="Times New Roman" panose="02020603050405020304" pitchFamily="18" charset="0"/>
                <a:hlinkClick r:id="rId3"/>
              </a:rPr>
              <a:t> | </a:t>
            </a:r>
            <a:r>
              <a:rPr kumimoji="0" lang="fr-FR" altLang="fr-FR" sz="1800" b="0" i="0" u="none" strike="noStrike" cap="none" normalizeH="0" baseline="0" dirty="0" err="1">
                <a:ln>
                  <a:noFill/>
                </a:ln>
                <a:solidFill>
                  <a:srgbClr val="000000"/>
                </a:solidFill>
                <a:effectLst/>
                <a:cs typeface="Times New Roman" panose="02020603050405020304" pitchFamily="18" charset="0"/>
                <a:hlinkClick r:id="rId3"/>
              </a:rPr>
              <a:t>Lyssna</a:t>
            </a:r>
            <a:endParaRPr kumimoji="0" lang="fr-FR" altLang="fr-FR" sz="1800" b="0" i="0" u="none" strike="noStrike" cap="none" normalizeH="0" baseline="0" dirty="0">
              <a:ln>
                <a:noFill/>
              </a:ln>
              <a:solidFill>
                <a:srgbClr val="000000"/>
              </a:solidFill>
              <a:effectLst/>
              <a:cs typeface="Times New Roman" panose="02020603050405020304" pitchFamily="18" charset="0"/>
            </a:endParaRPr>
          </a:p>
          <a:p>
            <a:pPr eaLnBrk="0" fontAlgn="base" hangingPunct="0">
              <a:lnSpc>
                <a:spcPct val="150000"/>
              </a:lnSpc>
              <a:spcBef>
                <a:spcPct val="0"/>
              </a:spcBef>
              <a:spcAft>
                <a:spcPct val="0"/>
              </a:spcAft>
            </a:pPr>
            <a:r>
              <a:rPr kumimoji="0" lang="fr-FR" altLang="fr-FR" sz="1800" b="0" i="0" u="none" strike="noStrike" cap="none" normalizeH="0" baseline="0" dirty="0" err="1">
                <a:ln>
                  <a:noFill/>
                </a:ln>
                <a:solidFill>
                  <a:srgbClr val="000000"/>
                </a:solidFill>
                <a:effectLst/>
                <a:cs typeface="Times New Roman" panose="02020603050405020304" pitchFamily="18" charset="0"/>
                <a:hlinkClick r:id="rId4"/>
              </a:rPr>
              <a:t>What's</a:t>
            </a:r>
            <a:r>
              <a:rPr kumimoji="0" lang="fr-FR" altLang="fr-FR" sz="1800" b="0" i="0" u="none" strike="noStrike" cap="none" normalizeH="0" baseline="0" dirty="0">
                <a:ln>
                  <a:noFill/>
                </a:ln>
                <a:solidFill>
                  <a:srgbClr val="000000"/>
                </a:solidFill>
                <a:effectLst/>
                <a:cs typeface="Times New Roman" panose="02020603050405020304" pitchFamily="18" charset="0"/>
                <a:hlinkClick r:id="rId4"/>
              </a:rPr>
              <a:t> Information Architecture in UX Design? </a:t>
            </a:r>
            <a:r>
              <a:rPr kumimoji="0" lang="fr-FR" altLang="fr-FR" sz="1800" b="0" i="0" u="none" strike="noStrike" cap="none" normalizeH="0" baseline="0" dirty="0" err="1">
                <a:ln>
                  <a:noFill/>
                </a:ln>
                <a:solidFill>
                  <a:srgbClr val="000000"/>
                </a:solidFill>
                <a:effectLst/>
                <a:cs typeface="Times New Roman" panose="02020603050405020304" pitchFamily="18" charset="0"/>
                <a:hlinkClick r:id="rId4"/>
              </a:rPr>
              <a:t>Ask</a:t>
            </a:r>
            <a:r>
              <a:rPr kumimoji="0" lang="fr-FR" altLang="fr-FR" sz="1800" b="0" i="0" u="none" strike="noStrike" cap="none" normalizeH="0" baseline="0" dirty="0">
                <a:ln>
                  <a:noFill/>
                </a:ln>
                <a:solidFill>
                  <a:srgbClr val="000000"/>
                </a:solidFill>
                <a:effectLst/>
                <a:cs typeface="Times New Roman" panose="02020603050405020304" pitchFamily="18" charset="0"/>
                <a:hlinkClick r:id="rId4"/>
              </a:rPr>
              <a:t> An Expert</a:t>
            </a:r>
            <a:endParaRPr kumimoji="0" lang="fr-FR" altLang="fr-FR" sz="1800" b="0" i="0" u="none" strike="noStrike" cap="none" normalizeH="0" baseline="0" dirty="0">
              <a:ln>
                <a:noFill/>
              </a:ln>
              <a:solidFill>
                <a:srgbClr val="000000"/>
              </a:solidFill>
              <a:effectLst/>
              <a:cs typeface="Times New Roman" panose="02020603050405020304" pitchFamily="18" charset="0"/>
            </a:endParaRPr>
          </a:p>
          <a:p>
            <a:pPr eaLnBrk="0" fontAlgn="base" hangingPunct="0">
              <a:lnSpc>
                <a:spcPct val="150000"/>
              </a:lnSpc>
              <a:spcBef>
                <a:spcPct val="0"/>
              </a:spcBef>
              <a:spcAft>
                <a:spcPct val="0"/>
              </a:spcAft>
            </a:pPr>
            <a:r>
              <a:rPr kumimoji="0" lang="fr-FR" altLang="fr-FR" sz="1800" b="0" i="0" u="none" strike="noStrike" cap="none" normalizeH="0" baseline="0" dirty="0">
                <a:ln>
                  <a:noFill/>
                </a:ln>
                <a:solidFill>
                  <a:srgbClr val="000000"/>
                </a:solidFill>
                <a:effectLst/>
                <a:cs typeface="Times New Roman" panose="02020603050405020304" pitchFamily="18" charset="0"/>
                <a:hlinkClick r:id="rId5"/>
              </a:rPr>
              <a:t>A </a:t>
            </a:r>
            <a:r>
              <a:rPr kumimoji="0" lang="fr-FR" altLang="fr-FR" sz="1800" b="0" i="0" u="none" strike="noStrike" cap="none" normalizeH="0" baseline="0" dirty="0" err="1">
                <a:ln>
                  <a:noFill/>
                </a:ln>
                <a:solidFill>
                  <a:srgbClr val="000000"/>
                </a:solidFill>
                <a:effectLst/>
                <a:cs typeface="Times New Roman" panose="02020603050405020304" pitchFamily="18" charset="0"/>
                <a:hlinkClick r:id="rId5"/>
              </a:rPr>
              <a:t>Beginner's</a:t>
            </a:r>
            <a:r>
              <a:rPr kumimoji="0" lang="fr-FR" altLang="fr-FR" sz="1800" b="0" i="0" u="none" strike="noStrike" cap="none" normalizeH="0" baseline="0" dirty="0">
                <a:ln>
                  <a:noFill/>
                </a:ln>
                <a:solidFill>
                  <a:srgbClr val="000000"/>
                </a:solidFill>
                <a:effectLst/>
                <a:cs typeface="Times New Roman" panose="02020603050405020304" pitchFamily="18" charset="0"/>
                <a:hlinkClick r:id="rId5"/>
              </a:rPr>
              <a:t> Guide To Information Architecture in UX [2025]</a:t>
            </a:r>
            <a:endParaRPr kumimoji="0" lang="fr-FR" altLang="fr-FR" sz="1800" b="0" i="0" u="none" strike="noStrike" cap="none" normalizeH="0" baseline="0" dirty="0">
              <a:ln>
                <a:noFill/>
              </a:ln>
              <a:solidFill>
                <a:srgbClr val="000000"/>
              </a:solidFill>
              <a:effectLst/>
              <a:cs typeface="Times New Roman" panose="02020603050405020304" pitchFamily="18" charset="0"/>
            </a:endParaRPr>
          </a:p>
          <a:p>
            <a:pPr eaLnBrk="0" fontAlgn="base" hangingPunct="0">
              <a:lnSpc>
                <a:spcPct val="150000"/>
              </a:lnSpc>
              <a:spcBef>
                <a:spcPct val="0"/>
              </a:spcBef>
              <a:spcAft>
                <a:spcPct val="0"/>
              </a:spcAft>
            </a:pPr>
            <a:r>
              <a:rPr kumimoji="0" lang="fr-FR" altLang="fr-FR" sz="1800" b="0" i="0" u="none" strike="noStrike" cap="none" normalizeH="0" baseline="0" dirty="0">
                <a:ln>
                  <a:noFill/>
                </a:ln>
                <a:solidFill>
                  <a:srgbClr val="000000"/>
                </a:solidFill>
                <a:effectLst/>
                <a:cs typeface="Times New Roman" panose="02020603050405020304" pitchFamily="18" charset="0"/>
                <a:hlinkClick r:id="rId6"/>
              </a:rPr>
              <a:t>Dan </a:t>
            </a:r>
            <a:r>
              <a:rPr kumimoji="0" lang="fr-FR" altLang="fr-FR" sz="1800" b="0" i="0" u="none" strike="noStrike" cap="none" normalizeH="0" baseline="0" dirty="0" err="1">
                <a:ln>
                  <a:noFill/>
                </a:ln>
                <a:solidFill>
                  <a:srgbClr val="000000"/>
                </a:solidFill>
                <a:effectLst/>
                <a:cs typeface="Times New Roman" panose="02020603050405020304" pitchFamily="18" charset="0"/>
                <a:hlinkClick r:id="rId6"/>
              </a:rPr>
              <a:t>Brown’s</a:t>
            </a:r>
            <a:r>
              <a:rPr kumimoji="0" lang="fr-FR" altLang="fr-FR" sz="1800" b="0" i="0" u="none" strike="noStrike" cap="none" normalizeH="0" baseline="0" dirty="0">
                <a:ln>
                  <a:noFill/>
                </a:ln>
                <a:solidFill>
                  <a:srgbClr val="000000"/>
                </a:solidFill>
                <a:effectLst/>
                <a:cs typeface="Times New Roman" panose="02020603050405020304" pitchFamily="18" charset="0"/>
                <a:hlinkClick r:id="rId6"/>
              </a:rPr>
              <a:t> — Eight </a:t>
            </a:r>
            <a:r>
              <a:rPr kumimoji="0" lang="fr-FR" altLang="fr-FR" sz="1800" b="0" i="0" u="none" strike="noStrike" cap="none" normalizeH="0" baseline="0" dirty="0" err="1">
                <a:ln>
                  <a:noFill/>
                </a:ln>
                <a:solidFill>
                  <a:srgbClr val="000000"/>
                </a:solidFill>
                <a:effectLst/>
                <a:cs typeface="Times New Roman" panose="02020603050405020304" pitchFamily="18" charset="0"/>
                <a:hlinkClick r:id="rId6"/>
              </a:rPr>
              <a:t>Useful</a:t>
            </a:r>
            <a:r>
              <a:rPr kumimoji="0" lang="fr-FR" altLang="fr-FR" sz="1800" b="0" i="0" u="none" strike="noStrike" cap="none" normalizeH="0" baseline="0" dirty="0">
                <a:ln>
                  <a:noFill/>
                </a:ln>
                <a:solidFill>
                  <a:srgbClr val="000000"/>
                </a:solidFill>
                <a:effectLst/>
                <a:cs typeface="Times New Roman" panose="02020603050405020304" pitchFamily="18" charset="0"/>
                <a:hlinkClick r:id="rId6"/>
              </a:rPr>
              <a:t> Principles of Information Architecture | by </a:t>
            </a:r>
            <a:r>
              <a:rPr kumimoji="0" lang="fr-FR" altLang="fr-FR" sz="1800" b="0" i="0" u="none" strike="noStrike" cap="none" normalizeH="0" baseline="0" dirty="0" err="1">
                <a:ln>
                  <a:noFill/>
                </a:ln>
                <a:solidFill>
                  <a:srgbClr val="000000"/>
                </a:solidFill>
                <a:effectLst/>
                <a:cs typeface="Times New Roman" panose="02020603050405020304" pitchFamily="18" charset="0"/>
                <a:hlinkClick r:id="rId6"/>
              </a:rPr>
              <a:t>Izharul</a:t>
            </a:r>
            <a:r>
              <a:rPr kumimoji="0" lang="fr-FR" altLang="fr-FR" sz="1800" b="0" i="0" u="none" strike="noStrike" cap="none" normalizeH="0" baseline="0" dirty="0">
                <a:ln>
                  <a:noFill/>
                </a:ln>
                <a:solidFill>
                  <a:srgbClr val="000000"/>
                </a:solidFill>
                <a:effectLst/>
                <a:cs typeface="Times New Roman" panose="02020603050405020304" pitchFamily="18" charset="0"/>
                <a:hlinkClick r:id="rId6"/>
              </a:rPr>
              <a:t> Mulk | </a:t>
            </a:r>
            <a:r>
              <a:rPr kumimoji="0" lang="fr-FR" altLang="fr-FR" sz="1800" b="0" i="0" u="none" strike="noStrike" cap="none" normalizeH="0" baseline="0" dirty="0" err="1">
                <a:ln>
                  <a:noFill/>
                </a:ln>
                <a:solidFill>
                  <a:srgbClr val="000000"/>
                </a:solidFill>
                <a:effectLst/>
                <a:cs typeface="Times New Roman" panose="02020603050405020304" pitchFamily="18" charset="0"/>
                <a:hlinkClick r:id="rId6"/>
              </a:rPr>
              <a:t>Bootcamp</a:t>
            </a:r>
            <a:r>
              <a:rPr kumimoji="0" lang="fr-FR" altLang="fr-FR" sz="1800" b="0" i="0" u="none" strike="noStrike" cap="none" normalizeH="0" baseline="0" dirty="0">
                <a:ln>
                  <a:noFill/>
                </a:ln>
                <a:solidFill>
                  <a:srgbClr val="000000"/>
                </a:solidFill>
                <a:effectLst/>
                <a:cs typeface="Times New Roman" panose="02020603050405020304" pitchFamily="18" charset="0"/>
                <a:hlinkClick r:id="rId6"/>
              </a:rPr>
              <a:t> | Medium</a:t>
            </a:r>
            <a:endParaRPr kumimoji="0" lang="fr-FR" altLang="fr-FR" sz="1800" b="0" i="0" u="none" strike="noStrike" cap="none" normalizeH="0" baseline="0" dirty="0">
              <a:ln>
                <a:noFill/>
              </a:ln>
              <a:solidFill>
                <a:srgbClr val="000000"/>
              </a:solidFill>
              <a:effectLst/>
              <a:cs typeface="Times New Roman" panose="02020603050405020304" pitchFamily="18" charset="0"/>
            </a:endParaRPr>
          </a:p>
          <a:p>
            <a:pPr eaLnBrk="0" fontAlgn="base" hangingPunct="0">
              <a:lnSpc>
                <a:spcPct val="150000"/>
              </a:lnSpc>
              <a:spcBef>
                <a:spcPct val="0"/>
              </a:spcBef>
              <a:spcAft>
                <a:spcPct val="0"/>
              </a:spcAft>
            </a:pPr>
            <a:r>
              <a:rPr kumimoji="0" lang="fr-FR" altLang="fr-FR" sz="1800" b="0" i="0" u="none" strike="noStrike" cap="none" normalizeH="0" baseline="0" dirty="0">
                <a:ln>
                  <a:noFill/>
                </a:ln>
                <a:solidFill>
                  <a:srgbClr val="000000"/>
                </a:solidFill>
                <a:effectLst/>
                <a:cs typeface="Times New Roman" panose="02020603050405020304" pitchFamily="18" charset="0"/>
                <a:hlinkClick r:id="rId7"/>
              </a:rPr>
              <a:t>L’architecture de l’information : définition, apports, méthodologies. - Optimisation Conversion</a:t>
            </a:r>
            <a:endParaRPr kumimoji="0" lang="fr-FR" altLang="fr-FR" sz="1800" b="0" i="0" u="none" strike="noStrike" cap="none" normalizeH="0" baseline="0" dirty="0">
              <a:ln>
                <a:noFill/>
              </a:ln>
              <a:solidFill>
                <a:srgbClr val="000000"/>
              </a:solidFill>
              <a:effectLst/>
              <a:cs typeface="Times New Roman" panose="02020603050405020304" pitchFamily="18" charset="0"/>
            </a:endParaRPr>
          </a:p>
          <a:p>
            <a:pPr eaLnBrk="0" fontAlgn="base" hangingPunct="0">
              <a:lnSpc>
                <a:spcPct val="150000"/>
              </a:lnSpc>
              <a:spcBef>
                <a:spcPct val="0"/>
              </a:spcBef>
              <a:spcAft>
                <a:spcPct val="0"/>
              </a:spcAft>
            </a:pPr>
            <a:r>
              <a:rPr kumimoji="0" lang="fr-FR" altLang="fr-FR" sz="1800" b="0" i="0" u="none" strike="noStrike" cap="none" normalizeH="0" baseline="0" dirty="0">
                <a:ln>
                  <a:noFill/>
                </a:ln>
                <a:solidFill>
                  <a:srgbClr val="000000"/>
                </a:solidFill>
                <a:effectLst/>
                <a:cs typeface="Times New Roman" panose="02020603050405020304" pitchFamily="18" charset="0"/>
                <a:hlinkClick r:id="rId8"/>
              </a:rPr>
              <a:t>Information Architecture Design: A </a:t>
            </a:r>
            <a:r>
              <a:rPr kumimoji="0" lang="fr-FR" altLang="fr-FR" sz="1800" b="0" i="0" u="none" strike="noStrike" cap="none" normalizeH="0" baseline="0" dirty="0" err="1">
                <a:ln>
                  <a:noFill/>
                </a:ln>
                <a:solidFill>
                  <a:srgbClr val="000000"/>
                </a:solidFill>
                <a:effectLst/>
                <a:cs typeface="Times New Roman" panose="02020603050405020304" pitchFamily="18" charset="0"/>
                <a:hlinkClick r:id="rId8"/>
              </a:rPr>
              <a:t>Step</a:t>
            </a:r>
            <a:r>
              <a:rPr kumimoji="0" lang="fr-FR" altLang="fr-FR" sz="1800" b="0" i="0" u="none" strike="noStrike" cap="none" normalizeH="0" baseline="0" dirty="0">
                <a:ln>
                  <a:noFill/>
                </a:ln>
                <a:solidFill>
                  <a:srgbClr val="000000"/>
                </a:solidFill>
                <a:effectLst/>
                <a:cs typeface="Times New Roman" panose="02020603050405020304" pitchFamily="18" charset="0"/>
                <a:hlinkClick r:id="rId8"/>
              </a:rPr>
              <a:t>-By-</a:t>
            </a:r>
            <a:r>
              <a:rPr kumimoji="0" lang="fr-FR" altLang="fr-FR" sz="1800" b="0" i="0" u="none" strike="noStrike" cap="none" normalizeH="0" baseline="0" dirty="0" err="1">
                <a:ln>
                  <a:noFill/>
                </a:ln>
                <a:solidFill>
                  <a:srgbClr val="000000"/>
                </a:solidFill>
                <a:effectLst/>
                <a:cs typeface="Times New Roman" panose="02020603050405020304" pitchFamily="18" charset="0"/>
                <a:hlinkClick r:id="rId8"/>
              </a:rPr>
              <a:t>Step</a:t>
            </a:r>
            <a:r>
              <a:rPr kumimoji="0" lang="fr-FR" altLang="fr-FR" sz="1800" b="0" i="0" u="none" strike="noStrike" cap="none" normalizeH="0" baseline="0" dirty="0">
                <a:ln>
                  <a:noFill/>
                </a:ln>
                <a:solidFill>
                  <a:srgbClr val="000000"/>
                </a:solidFill>
                <a:effectLst/>
                <a:cs typeface="Times New Roman" panose="02020603050405020304" pitchFamily="18" charset="0"/>
                <a:hlinkClick r:id="rId8"/>
              </a:rPr>
              <a:t> Guide | by Nick </a:t>
            </a:r>
            <a:r>
              <a:rPr kumimoji="0" lang="fr-FR" altLang="fr-FR" sz="1800" b="0" i="0" u="none" strike="noStrike" cap="none" normalizeH="0" baseline="0" dirty="0" err="1">
                <a:ln>
                  <a:noFill/>
                </a:ln>
                <a:solidFill>
                  <a:srgbClr val="000000"/>
                </a:solidFill>
                <a:effectLst/>
                <a:cs typeface="Times New Roman" panose="02020603050405020304" pitchFamily="18" charset="0"/>
                <a:hlinkClick r:id="rId8"/>
              </a:rPr>
              <a:t>Babich</a:t>
            </a:r>
            <a:r>
              <a:rPr kumimoji="0" lang="fr-FR" altLang="fr-FR" sz="1800" b="0" i="0" u="none" strike="noStrike" cap="none" normalizeH="0" baseline="0" dirty="0">
                <a:ln>
                  <a:noFill/>
                </a:ln>
                <a:solidFill>
                  <a:srgbClr val="000000"/>
                </a:solidFill>
                <a:effectLst/>
                <a:cs typeface="Times New Roman" panose="02020603050405020304" pitchFamily="18" charset="0"/>
                <a:hlinkClick r:id="rId8"/>
              </a:rPr>
              <a:t> | UX Planet</a:t>
            </a:r>
            <a:endParaRPr kumimoji="0" lang="fr-FR" altLang="fr-FR" sz="1800" b="0" i="0" u="none" strike="noStrike" cap="none" normalizeH="0" baseline="0" dirty="0">
              <a:ln>
                <a:noFill/>
              </a:ln>
              <a:solidFill>
                <a:srgbClr val="000000"/>
              </a:solidFill>
              <a:effectLst/>
              <a:cs typeface="Times New Roman" panose="02020603050405020304" pitchFamily="18" charset="0"/>
            </a:endParaRPr>
          </a:p>
          <a:p>
            <a:pPr eaLnBrk="0" fontAlgn="base" hangingPunct="0">
              <a:lnSpc>
                <a:spcPct val="150000"/>
              </a:lnSpc>
              <a:spcBef>
                <a:spcPct val="0"/>
              </a:spcBef>
              <a:spcAft>
                <a:spcPct val="0"/>
              </a:spcAft>
            </a:pPr>
            <a:r>
              <a:rPr kumimoji="0" lang="fr-FR" altLang="fr-FR" sz="1800" b="0" i="0" u="none" strike="noStrike" cap="none" normalizeH="0" baseline="0" dirty="0" err="1">
                <a:ln>
                  <a:noFill/>
                </a:ln>
                <a:solidFill>
                  <a:srgbClr val="000000"/>
                </a:solidFill>
                <a:effectLst/>
                <a:cs typeface="Times New Roman" panose="02020603050405020304" pitchFamily="18" charset="0"/>
                <a:hlinkClick r:id="rId9"/>
              </a:rPr>
              <a:t>Designing</a:t>
            </a:r>
            <a:r>
              <a:rPr kumimoji="0" lang="fr-FR" altLang="fr-FR" sz="1800" b="0" i="0" u="none" strike="noStrike" cap="none" normalizeH="0" baseline="0" dirty="0">
                <a:ln>
                  <a:noFill/>
                </a:ln>
                <a:solidFill>
                  <a:srgbClr val="000000"/>
                </a:solidFill>
                <a:effectLst/>
                <a:cs typeface="Times New Roman" panose="02020603050405020304" pitchFamily="18" charset="0"/>
                <a:hlinkClick r:id="rId9"/>
              </a:rPr>
              <a:t> </a:t>
            </a:r>
            <a:r>
              <a:rPr kumimoji="0" lang="fr-FR" altLang="fr-FR" sz="1800" b="0" i="0" u="none" strike="noStrike" cap="none" normalizeH="0" baseline="0" dirty="0" err="1">
                <a:ln>
                  <a:noFill/>
                </a:ln>
                <a:solidFill>
                  <a:srgbClr val="000000"/>
                </a:solidFill>
                <a:effectLst/>
                <a:cs typeface="Times New Roman" panose="02020603050405020304" pitchFamily="18" charset="0"/>
                <a:hlinkClick r:id="rId9"/>
              </a:rPr>
              <a:t>Better</a:t>
            </a:r>
            <a:r>
              <a:rPr kumimoji="0" lang="fr-FR" altLang="fr-FR" sz="1800" b="0" i="0" u="none" strike="noStrike" cap="none" normalizeH="0" baseline="0" dirty="0">
                <a:ln>
                  <a:noFill/>
                </a:ln>
                <a:solidFill>
                  <a:srgbClr val="000000"/>
                </a:solidFill>
                <a:effectLst/>
                <a:cs typeface="Times New Roman" panose="02020603050405020304" pitchFamily="18" charset="0"/>
                <a:hlinkClick r:id="rId9"/>
              </a:rPr>
              <a:t> B2B E-Commerce </a:t>
            </a:r>
            <a:r>
              <a:rPr kumimoji="0" lang="fr-FR" altLang="fr-FR" sz="1800" b="0" i="0" u="none" strike="noStrike" cap="none" normalizeH="0" baseline="0" dirty="0" err="1">
                <a:ln>
                  <a:noFill/>
                </a:ln>
                <a:solidFill>
                  <a:srgbClr val="000000"/>
                </a:solidFill>
                <a:effectLst/>
                <a:cs typeface="Times New Roman" panose="02020603050405020304" pitchFamily="18" charset="0"/>
                <a:hlinkClick r:id="rId9"/>
              </a:rPr>
              <a:t>Experiences</a:t>
            </a:r>
            <a:r>
              <a:rPr kumimoji="0" lang="fr-FR" altLang="fr-FR" sz="1800" b="0" i="0" u="none" strike="noStrike" cap="none" normalizeH="0" baseline="0" dirty="0">
                <a:ln>
                  <a:noFill/>
                </a:ln>
                <a:solidFill>
                  <a:srgbClr val="000000"/>
                </a:solidFill>
                <a:effectLst/>
                <a:cs typeface="Times New Roman" panose="02020603050405020304" pitchFamily="18" charset="0"/>
                <a:hlinkClick r:id="rId9"/>
              </a:rPr>
              <a:t>: Information Architecture…</a:t>
            </a:r>
            <a:endParaRPr kumimoji="0" lang="fr-FR" altLang="fr-FR" sz="1800" b="0" i="0" u="none" strike="noStrike" cap="none" normalizeH="0" baseline="0" dirty="0">
              <a:ln>
                <a:noFill/>
              </a:ln>
              <a:solidFill>
                <a:srgbClr val="000000"/>
              </a:solidFill>
              <a:effectLst/>
              <a:cs typeface="Times New Roman" panose="02020603050405020304" pitchFamily="18" charset="0"/>
            </a:endParaRPr>
          </a:p>
          <a:p>
            <a:pPr eaLnBrk="0" fontAlgn="base" hangingPunct="0">
              <a:lnSpc>
                <a:spcPct val="150000"/>
              </a:lnSpc>
              <a:spcBef>
                <a:spcPct val="0"/>
              </a:spcBef>
              <a:spcAft>
                <a:spcPct val="0"/>
              </a:spcAft>
            </a:pPr>
            <a:r>
              <a:rPr kumimoji="0" lang="fr-FR" altLang="fr-FR" sz="1800" b="0" i="0" u="none" strike="noStrike" cap="none" normalizeH="0" baseline="0" dirty="0" err="1">
                <a:ln>
                  <a:noFill/>
                </a:ln>
                <a:solidFill>
                  <a:srgbClr val="000000"/>
                </a:solidFill>
                <a:effectLst/>
                <a:cs typeface="Times New Roman" panose="02020603050405020304" pitchFamily="18" charset="0"/>
                <a:hlinkClick r:id="rId10"/>
              </a:rPr>
              <a:t>Breadcrumbs</a:t>
            </a:r>
            <a:r>
              <a:rPr kumimoji="0" lang="fr-FR" altLang="fr-FR" sz="1800" b="0" i="0" u="none" strike="noStrike" cap="none" normalizeH="0" baseline="0" dirty="0">
                <a:ln>
                  <a:noFill/>
                </a:ln>
                <a:solidFill>
                  <a:srgbClr val="000000"/>
                </a:solidFill>
                <a:effectLst/>
                <a:cs typeface="Times New Roman" panose="02020603050405020304" pitchFamily="18" charset="0"/>
                <a:hlinkClick r:id="rId10"/>
              </a:rPr>
              <a:t> In Web Design: </a:t>
            </a:r>
            <a:r>
              <a:rPr kumimoji="0" lang="fr-FR" altLang="fr-FR" sz="1800" b="0" i="0" u="none" strike="noStrike" cap="none" normalizeH="0" baseline="0" dirty="0" err="1">
                <a:ln>
                  <a:noFill/>
                </a:ln>
                <a:solidFill>
                  <a:srgbClr val="000000"/>
                </a:solidFill>
                <a:effectLst/>
                <a:cs typeface="Times New Roman" panose="02020603050405020304" pitchFamily="18" charset="0"/>
                <a:hlinkClick r:id="rId10"/>
              </a:rPr>
              <a:t>Examples</a:t>
            </a:r>
            <a:r>
              <a:rPr kumimoji="0" lang="fr-FR" altLang="fr-FR" sz="1800" b="0" i="0" u="none" strike="noStrike" cap="none" normalizeH="0" baseline="0" dirty="0">
                <a:ln>
                  <a:noFill/>
                </a:ln>
                <a:solidFill>
                  <a:srgbClr val="000000"/>
                </a:solidFill>
                <a:effectLst/>
                <a:cs typeface="Times New Roman" panose="02020603050405020304" pitchFamily="18" charset="0"/>
                <a:hlinkClick r:id="rId10"/>
              </a:rPr>
              <a:t> And Best Practices — </a:t>
            </a:r>
            <a:r>
              <a:rPr kumimoji="0" lang="fr-FR" altLang="fr-FR" sz="1800" b="0" i="0" u="none" strike="noStrike" cap="none" normalizeH="0" baseline="0" dirty="0" err="1">
                <a:ln>
                  <a:noFill/>
                </a:ln>
                <a:solidFill>
                  <a:srgbClr val="000000"/>
                </a:solidFill>
                <a:effectLst/>
                <a:cs typeface="Times New Roman" panose="02020603050405020304" pitchFamily="18" charset="0"/>
                <a:hlinkClick r:id="rId10"/>
              </a:rPr>
              <a:t>Smashing</a:t>
            </a:r>
            <a:r>
              <a:rPr kumimoji="0" lang="fr-FR" altLang="fr-FR" sz="1800" b="0" i="0" u="none" strike="noStrike" cap="none" normalizeH="0" baseline="0" dirty="0">
                <a:ln>
                  <a:noFill/>
                </a:ln>
                <a:solidFill>
                  <a:srgbClr val="000000"/>
                </a:solidFill>
                <a:effectLst/>
                <a:cs typeface="Times New Roman" panose="02020603050405020304" pitchFamily="18" charset="0"/>
                <a:hlinkClick r:id="rId10"/>
              </a:rPr>
              <a:t> Magazine</a:t>
            </a:r>
            <a:endParaRPr kumimoji="0" lang="fr-FR" altLang="fr-FR" sz="1800" b="0" i="0" u="none" strike="noStrike" cap="none" normalizeH="0" baseline="0" dirty="0">
              <a:ln>
                <a:noFill/>
              </a:ln>
              <a:solidFill>
                <a:srgbClr val="000000"/>
              </a:solidFill>
              <a:effectLst/>
              <a:cs typeface="Times New Roman" panose="02020603050405020304" pitchFamily="18" charset="0"/>
            </a:endParaRPr>
          </a:p>
          <a:p>
            <a:pPr eaLnBrk="0" fontAlgn="base" hangingPunct="0">
              <a:lnSpc>
                <a:spcPct val="150000"/>
              </a:lnSpc>
              <a:spcBef>
                <a:spcPct val="0"/>
              </a:spcBef>
              <a:spcAft>
                <a:spcPct val="0"/>
              </a:spcAft>
            </a:pPr>
            <a:r>
              <a:rPr kumimoji="0" lang="fr-FR" altLang="fr-FR" sz="1800" b="0" i="0" u="none" strike="noStrike" cap="none" normalizeH="0" baseline="0" dirty="0">
                <a:ln>
                  <a:noFill/>
                </a:ln>
                <a:solidFill>
                  <a:srgbClr val="000000"/>
                </a:solidFill>
                <a:effectLst/>
                <a:cs typeface="Times New Roman" panose="02020603050405020304" pitchFamily="18" charset="0"/>
                <a:hlinkClick r:id="rId11"/>
              </a:rPr>
              <a:t>The Complete Guide to UI </a:t>
            </a:r>
            <a:r>
              <a:rPr kumimoji="0" lang="fr-FR" altLang="fr-FR" sz="1800" b="0" i="0" u="none" strike="noStrike" cap="none" normalizeH="0" baseline="0" dirty="0" err="1">
                <a:ln>
                  <a:noFill/>
                </a:ln>
                <a:solidFill>
                  <a:srgbClr val="000000"/>
                </a:solidFill>
                <a:effectLst/>
                <a:cs typeface="Times New Roman" panose="02020603050405020304" pitchFamily="18" charset="0"/>
                <a:hlinkClick r:id="rId11"/>
              </a:rPr>
              <a:t>Breadcrumbs</a:t>
            </a:r>
            <a:r>
              <a:rPr kumimoji="0" lang="fr-FR" altLang="fr-FR" sz="1800" b="0" i="0" u="none" strike="noStrike" cap="none" normalizeH="0" baseline="0" dirty="0">
                <a:ln>
                  <a:noFill/>
                </a:ln>
                <a:solidFill>
                  <a:srgbClr val="000000"/>
                </a:solidFill>
                <a:effectLst/>
                <a:cs typeface="Times New Roman" panose="02020603050405020304" pitchFamily="18" charset="0"/>
                <a:hlinkClick r:id="rId11"/>
              </a:rPr>
              <a:t>: </a:t>
            </a:r>
            <a:r>
              <a:rPr kumimoji="0" lang="fr-FR" altLang="fr-FR" sz="1800" b="0" i="0" u="none" strike="noStrike" cap="none" normalizeH="0" baseline="0" dirty="0" err="1">
                <a:ln>
                  <a:noFill/>
                </a:ln>
                <a:solidFill>
                  <a:srgbClr val="000000"/>
                </a:solidFill>
                <a:effectLst/>
                <a:cs typeface="Times New Roman" panose="02020603050405020304" pitchFamily="18" charset="0"/>
                <a:hlinkClick r:id="rId11"/>
              </a:rPr>
              <a:t>With</a:t>
            </a:r>
            <a:r>
              <a:rPr kumimoji="0" lang="fr-FR" altLang="fr-FR" sz="1800" b="0" i="0" u="none" strike="noStrike" cap="none" normalizeH="0" baseline="0" dirty="0">
                <a:ln>
                  <a:noFill/>
                </a:ln>
                <a:solidFill>
                  <a:srgbClr val="000000"/>
                </a:solidFill>
                <a:effectLst/>
                <a:cs typeface="Times New Roman" panose="02020603050405020304" pitchFamily="18" charset="0"/>
                <a:hlinkClick r:id="rId11"/>
              </a:rPr>
              <a:t> Best </a:t>
            </a:r>
            <a:r>
              <a:rPr kumimoji="0" lang="fr-FR" altLang="fr-FR" sz="1800" b="0" i="0" u="none" strike="noStrike" cap="none" normalizeH="0" baseline="0" dirty="0" err="1">
                <a:ln>
                  <a:noFill/>
                </a:ln>
                <a:solidFill>
                  <a:srgbClr val="000000"/>
                </a:solidFill>
                <a:effectLst/>
                <a:cs typeface="Times New Roman" panose="02020603050405020304" pitchFamily="18" charset="0"/>
                <a:hlinkClick r:id="rId11"/>
              </a:rPr>
              <a:t>Examples</a:t>
            </a:r>
            <a:endParaRPr kumimoji="0" lang="fr-FR" altLang="fr-FR" sz="1800" b="0" i="0" u="none" strike="noStrike" cap="none" normalizeH="0" baseline="0" dirty="0">
              <a:ln>
                <a:noFill/>
              </a:ln>
              <a:solidFill>
                <a:srgbClr val="000000"/>
              </a:solidFill>
              <a:effectLst/>
              <a:cs typeface="Times New Roman" panose="02020603050405020304" pitchFamily="18" charset="0"/>
            </a:endParaRPr>
          </a:p>
          <a:p>
            <a:pPr eaLnBrk="0" fontAlgn="base" hangingPunct="0">
              <a:lnSpc>
                <a:spcPct val="150000"/>
              </a:lnSpc>
              <a:spcBef>
                <a:spcPct val="0"/>
              </a:spcBef>
              <a:spcAft>
                <a:spcPct val="0"/>
              </a:spcAft>
            </a:pPr>
            <a:r>
              <a:rPr kumimoji="0" lang="fr-FR" altLang="fr-FR" sz="1800" b="0" i="0" u="none" strike="noStrike" cap="none" normalizeH="0" baseline="0" dirty="0" err="1">
                <a:ln>
                  <a:noFill/>
                </a:ln>
                <a:solidFill>
                  <a:srgbClr val="000000"/>
                </a:solidFill>
                <a:effectLst/>
                <a:cs typeface="Times New Roman" panose="02020603050405020304" pitchFamily="18" charset="0"/>
                <a:hlinkClick r:id="rId12"/>
              </a:rPr>
              <a:t>Taxonomy</a:t>
            </a:r>
            <a:r>
              <a:rPr kumimoji="0" lang="fr-FR" altLang="fr-FR" sz="1800" b="0" i="0" u="none" strike="noStrike" cap="none" normalizeH="0" baseline="0" dirty="0">
                <a:ln>
                  <a:noFill/>
                </a:ln>
                <a:solidFill>
                  <a:srgbClr val="000000"/>
                </a:solidFill>
                <a:effectLst/>
                <a:cs typeface="Times New Roman" panose="02020603050405020304" pitchFamily="18" charset="0"/>
                <a:hlinkClick r:id="rId12"/>
              </a:rPr>
              <a:t> 101: </a:t>
            </a:r>
            <a:r>
              <a:rPr kumimoji="0" lang="fr-FR" altLang="fr-FR" sz="1800" b="0" i="0" u="none" strike="noStrike" cap="none" normalizeH="0" baseline="0" dirty="0" err="1">
                <a:ln>
                  <a:noFill/>
                </a:ln>
                <a:solidFill>
                  <a:srgbClr val="000000"/>
                </a:solidFill>
                <a:effectLst/>
                <a:cs typeface="Times New Roman" panose="02020603050405020304" pitchFamily="18" charset="0"/>
                <a:hlinkClick r:id="rId12"/>
              </a:rPr>
              <a:t>Definition</a:t>
            </a:r>
            <a:r>
              <a:rPr kumimoji="0" lang="fr-FR" altLang="fr-FR" sz="1800" b="0" i="0" u="none" strike="noStrike" cap="none" normalizeH="0" baseline="0" dirty="0">
                <a:ln>
                  <a:noFill/>
                </a:ln>
                <a:solidFill>
                  <a:srgbClr val="000000"/>
                </a:solidFill>
                <a:effectLst/>
                <a:cs typeface="Times New Roman" panose="02020603050405020304" pitchFamily="18" charset="0"/>
                <a:hlinkClick r:id="rId12"/>
              </a:rPr>
              <a:t>, Best Practices, and How It </a:t>
            </a:r>
            <a:r>
              <a:rPr kumimoji="0" lang="fr-FR" altLang="fr-FR" sz="1800" b="0" i="0" u="none" strike="noStrike" cap="none" normalizeH="0" baseline="0" dirty="0" err="1">
                <a:ln>
                  <a:noFill/>
                </a:ln>
                <a:solidFill>
                  <a:srgbClr val="000000"/>
                </a:solidFill>
                <a:effectLst/>
                <a:cs typeface="Times New Roman" panose="02020603050405020304" pitchFamily="18" charset="0"/>
                <a:hlinkClick r:id="rId12"/>
              </a:rPr>
              <a:t>Complements</a:t>
            </a:r>
            <a:r>
              <a:rPr kumimoji="0" lang="fr-FR" altLang="fr-FR" sz="1800" b="0" i="0" u="none" strike="noStrike" cap="none" normalizeH="0" baseline="0" dirty="0">
                <a:ln>
                  <a:noFill/>
                </a:ln>
                <a:solidFill>
                  <a:srgbClr val="000000"/>
                </a:solidFill>
                <a:effectLst/>
                <a:cs typeface="Times New Roman" panose="02020603050405020304" pitchFamily="18" charset="0"/>
                <a:hlinkClick r:id="rId12"/>
              </a:rPr>
              <a:t> </a:t>
            </a:r>
            <a:r>
              <a:rPr kumimoji="0" lang="fr-FR" altLang="fr-FR" sz="1800" b="0" i="0" u="none" strike="noStrike" cap="none" normalizeH="0" baseline="0" dirty="0" err="1">
                <a:ln>
                  <a:noFill/>
                </a:ln>
                <a:solidFill>
                  <a:srgbClr val="000000"/>
                </a:solidFill>
                <a:effectLst/>
                <a:cs typeface="Times New Roman" panose="02020603050405020304" pitchFamily="18" charset="0"/>
                <a:hlinkClick r:id="rId12"/>
              </a:rPr>
              <a:t>Other</a:t>
            </a:r>
            <a:r>
              <a:rPr kumimoji="0" lang="fr-FR" altLang="fr-FR" sz="1800" b="0" i="0" u="none" strike="noStrike" cap="none" normalizeH="0" baseline="0" dirty="0">
                <a:ln>
                  <a:noFill/>
                </a:ln>
                <a:solidFill>
                  <a:srgbClr val="000000"/>
                </a:solidFill>
                <a:effectLst/>
                <a:cs typeface="Times New Roman" panose="02020603050405020304" pitchFamily="18" charset="0"/>
                <a:hlinkClick r:id="rId12"/>
              </a:rPr>
              <a:t> IA Work</a:t>
            </a:r>
            <a:endParaRPr kumimoji="0" lang="fr-FR" altLang="fr-FR" sz="1800" b="0" i="0" u="none" strike="noStrike" cap="none" normalizeH="0" baseline="0" dirty="0">
              <a:ln>
                <a:noFill/>
              </a:ln>
              <a:solidFill>
                <a:srgbClr val="000000"/>
              </a:solidFill>
              <a:effectLst/>
              <a:cs typeface="Times New Roman" panose="02020603050405020304" pitchFamily="18" charset="0"/>
            </a:endParaRPr>
          </a:p>
          <a:p>
            <a:pPr eaLnBrk="0" fontAlgn="base" hangingPunct="0">
              <a:lnSpc>
                <a:spcPct val="150000"/>
              </a:lnSpc>
              <a:spcBef>
                <a:spcPct val="0"/>
              </a:spcBef>
              <a:spcAft>
                <a:spcPct val="0"/>
              </a:spcAft>
            </a:pPr>
            <a:r>
              <a:rPr kumimoji="0" lang="fr-FR" altLang="fr-FR" sz="1800" b="0" i="0" u="none" strike="noStrike" cap="none" normalizeH="0" baseline="0" dirty="0" err="1">
                <a:ln>
                  <a:noFill/>
                </a:ln>
                <a:solidFill>
                  <a:srgbClr val="000000"/>
                </a:solidFill>
                <a:effectLst/>
                <a:cs typeface="Times New Roman" panose="02020603050405020304" pitchFamily="18" charset="0"/>
                <a:hlinkClick r:id="rId13"/>
              </a:rPr>
              <a:t>Taxonomy</a:t>
            </a:r>
            <a:r>
              <a:rPr kumimoji="0" lang="fr-FR" altLang="fr-FR" sz="1800" b="0" i="0" u="none" strike="noStrike" cap="none" normalizeH="0" baseline="0" dirty="0">
                <a:ln>
                  <a:noFill/>
                </a:ln>
                <a:solidFill>
                  <a:srgbClr val="000000"/>
                </a:solidFill>
                <a:effectLst/>
                <a:cs typeface="Times New Roman" panose="02020603050405020304" pitchFamily="18" charset="0"/>
                <a:hlinkClick r:id="rId13"/>
              </a:rPr>
              <a:t> UX: </a:t>
            </a:r>
            <a:r>
              <a:rPr kumimoji="0" lang="fr-FR" altLang="fr-FR" sz="1800" b="0" i="0" u="none" strike="noStrike" cap="none" normalizeH="0" baseline="0" dirty="0" err="1">
                <a:ln>
                  <a:noFill/>
                </a:ln>
                <a:solidFill>
                  <a:srgbClr val="000000"/>
                </a:solidFill>
                <a:effectLst/>
                <a:cs typeface="Times New Roman" panose="02020603050405020304" pitchFamily="18" charset="0"/>
                <a:hlinkClick r:id="rId13"/>
              </a:rPr>
              <a:t>What</a:t>
            </a:r>
            <a:r>
              <a:rPr kumimoji="0" lang="fr-FR" altLang="fr-FR" sz="1800" b="0" i="0" u="none" strike="noStrike" cap="none" normalizeH="0" baseline="0" dirty="0">
                <a:ln>
                  <a:noFill/>
                </a:ln>
                <a:solidFill>
                  <a:srgbClr val="000000"/>
                </a:solidFill>
                <a:effectLst/>
                <a:cs typeface="Times New Roman" panose="02020603050405020304" pitchFamily="18" charset="0"/>
                <a:hlinkClick r:id="rId13"/>
              </a:rPr>
              <a:t> </a:t>
            </a:r>
            <a:r>
              <a:rPr kumimoji="0" lang="fr-FR" altLang="fr-FR" sz="1800" b="0" i="0" u="none" strike="noStrike" cap="none" normalizeH="0" baseline="0" dirty="0" err="1">
                <a:ln>
                  <a:noFill/>
                </a:ln>
                <a:solidFill>
                  <a:srgbClr val="000000"/>
                </a:solidFill>
                <a:effectLst/>
                <a:cs typeface="Times New Roman" panose="02020603050405020304" pitchFamily="18" charset="0"/>
                <a:hlinkClick r:id="rId13"/>
              </a:rPr>
              <a:t>is</a:t>
            </a:r>
            <a:r>
              <a:rPr kumimoji="0" lang="fr-FR" altLang="fr-FR" sz="1800" b="0" i="0" u="none" strike="noStrike" cap="none" normalizeH="0" baseline="0" dirty="0">
                <a:ln>
                  <a:noFill/>
                </a:ln>
                <a:solidFill>
                  <a:srgbClr val="000000"/>
                </a:solidFill>
                <a:effectLst/>
                <a:cs typeface="Times New Roman" panose="02020603050405020304" pitchFamily="18" charset="0"/>
                <a:hlinkClick r:id="rId13"/>
              </a:rPr>
              <a:t> </a:t>
            </a:r>
            <a:r>
              <a:rPr kumimoji="0" lang="fr-FR" altLang="fr-FR" sz="1800" b="0" i="0" u="none" strike="noStrike" cap="none" normalizeH="0" baseline="0" dirty="0" err="1">
                <a:ln>
                  <a:noFill/>
                </a:ln>
                <a:solidFill>
                  <a:srgbClr val="000000"/>
                </a:solidFill>
                <a:effectLst/>
                <a:cs typeface="Times New Roman" panose="02020603050405020304" pitchFamily="18" charset="0"/>
                <a:hlinkClick r:id="rId13"/>
              </a:rPr>
              <a:t>it</a:t>
            </a:r>
            <a:r>
              <a:rPr kumimoji="0" lang="fr-FR" altLang="fr-FR" sz="1800" b="0" i="0" u="none" strike="noStrike" cap="none" normalizeH="0" baseline="0" dirty="0">
                <a:ln>
                  <a:noFill/>
                </a:ln>
                <a:solidFill>
                  <a:srgbClr val="000000"/>
                </a:solidFill>
                <a:effectLst/>
                <a:cs typeface="Times New Roman" panose="02020603050405020304" pitchFamily="18" charset="0"/>
                <a:hlinkClick r:id="rId13"/>
              </a:rPr>
              <a:t>, </a:t>
            </a:r>
            <a:r>
              <a:rPr kumimoji="0" lang="fr-FR" altLang="fr-FR" sz="1800" b="0" i="0" u="none" strike="noStrike" cap="none" normalizeH="0" baseline="0" dirty="0" err="1">
                <a:ln>
                  <a:noFill/>
                </a:ln>
                <a:solidFill>
                  <a:srgbClr val="000000"/>
                </a:solidFill>
                <a:effectLst/>
                <a:cs typeface="Times New Roman" panose="02020603050405020304" pitchFamily="18" charset="0"/>
                <a:hlinkClick r:id="rId13"/>
              </a:rPr>
              <a:t>benefits</a:t>
            </a:r>
            <a:r>
              <a:rPr kumimoji="0" lang="fr-FR" altLang="fr-FR" sz="1800" b="0" i="0" u="none" strike="noStrike" cap="none" normalizeH="0" baseline="0" dirty="0">
                <a:ln>
                  <a:noFill/>
                </a:ln>
                <a:solidFill>
                  <a:srgbClr val="000000"/>
                </a:solidFill>
                <a:effectLst/>
                <a:cs typeface="Times New Roman" panose="02020603050405020304" pitchFamily="18" charset="0"/>
                <a:hlinkClick r:id="rId13"/>
              </a:rPr>
              <a:t>, and </a:t>
            </a:r>
            <a:r>
              <a:rPr kumimoji="0" lang="fr-FR" altLang="fr-FR" sz="1800" b="0" i="0" u="none" strike="noStrike" cap="none" normalizeH="0" baseline="0" dirty="0" err="1">
                <a:ln>
                  <a:noFill/>
                </a:ln>
                <a:solidFill>
                  <a:srgbClr val="000000"/>
                </a:solidFill>
                <a:effectLst/>
                <a:cs typeface="Times New Roman" panose="02020603050405020304" pitchFamily="18" charset="0"/>
                <a:hlinkClick r:id="rId13"/>
              </a:rPr>
              <a:t>what</a:t>
            </a:r>
            <a:r>
              <a:rPr kumimoji="0" lang="fr-FR" altLang="fr-FR" sz="1800" b="0" i="0" u="none" strike="noStrike" cap="none" normalizeH="0" baseline="0" dirty="0">
                <a:ln>
                  <a:noFill/>
                </a:ln>
                <a:solidFill>
                  <a:srgbClr val="000000"/>
                </a:solidFill>
                <a:effectLst/>
                <a:cs typeface="Times New Roman" panose="02020603050405020304" pitchFamily="18" charset="0"/>
                <a:hlinkClick r:id="rId13"/>
              </a:rPr>
              <a:t> are the best practices?</a:t>
            </a:r>
            <a:endParaRPr kumimoji="0" lang="fr-FR" altLang="fr-FR" sz="1800" b="0" i="0" u="none" strike="noStrike" cap="none" normalizeH="0" baseline="0" dirty="0">
              <a:ln>
                <a:noFill/>
              </a:ln>
              <a:solidFill>
                <a:srgbClr val="000000"/>
              </a:solidFill>
              <a:effectLst/>
              <a:cs typeface="Times New Roman" panose="02020603050405020304" pitchFamily="18" charset="0"/>
            </a:endParaRPr>
          </a:p>
          <a:p>
            <a:pPr eaLnBrk="0" fontAlgn="base" hangingPunct="0">
              <a:lnSpc>
                <a:spcPct val="150000"/>
              </a:lnSpc>
              <a:spcBef>
                <a:spcPct val="0"/>
              </a:spcBef>
              <a:spcAft>
                <a:spcPct val="0"/>
              </a:spcAft>
            </a:pPr>
            <a:endParaRPr kumimoji="0" lang="fr-FR" altLang="fr-FR"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56985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A995AA-D0C1-EB9B-F90E-74AE39BCCA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1F440D-1EA2-64D0-6040-04DC6706927F}"/>
              </a:ext>
            </a:extLst>
          </p:cNvPr>
          <p:cNvSpPr>
            <a:spLocks noGrp="1"/>
          </p:cNvSpPr>
          <p:nvPr>
            <p:ph type="title"/>
          </p:nvPr>
        </p:nvSpPr>
        <p:spPr/>
        <p:txBody>
          <a:bodyPr/>
          <a:lstStyle/>
          <a:p>
            <a:r>
              <a:rPr lang="fr-BE" dirty="0"/>
              <a:t>RESOURCES</a:t>
            </a:r>
          </a:p>
        </p:txBody>
      </p:sp>
      <p:sp>
        <p:nvSpPr>
          <p:cNvPr id="4" name="Rectangle 1">
            <a:extLst>
              <a:ext uri="{FF2B5EF4-FFF2-40B4-BE49-F238E27FC236}">
                <a16:creationId xmlns:a16="http://schemas.microsoft.com/office/drawing/2014/main" id="{22EB3100-43A8-8A3B-5EF4-99942C7798F4}"/>
              </a:ext>
            </a:extLst>
          </p:cNvPr>
          <p:cNvSpPr>
            <a:spLocks noGrp="1" noChangeArrowheads="1"/>
          </p:cNvSpPr>
          <p:nvPr>
            <p:ph idx="1"/>
          </p:nvPr>
        </p:nvSpPr>
        <p:spPr bwMode="auto">
          <a:xfrm>
            <a:off x="838200" y="1951672"/>
            <a:ext cx="8879354"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r>
              <a:rPr kumimoji="0" lang="fr-FR" altLang="fr-FR" sz="1800" b="0" i="0" u="none" strike="noStrike" cap="none" normalizeH="0" baseline="0" dirty="0">
                <a:ln>
                  <a:noFill/>
                </a:ln>
                <a:solidFill>
                  <a:srgbClr val="000000"/>
                </a:solidFill>
                <a:effectLst/>
                <a:cs typeface="Times New Roman" panose="02020603050405020304" pitchFamily="18" charset="0"/>
                <a:hlinkClick r:id="rId2"/>
              </a:rPr>
              <a:t>An Introduction to Taxonomies | UX Booth</a:t>
            </a:r>
            <a:endParaRPr kumimoji="0" lang="fr-FR" altLang="fr-FR" sz="1800" b="0" i="0" u="none" strike="noStrike" cap="none" normalizeH="0" baseline="0" dirty="0">
              <a:ln>
                <a:noFill/>
              </a:ln>
              <a:solidFill>
                <a:srgbClr val="000000"/>
              </a:solidFill>
              <a:effectLst/>
              <a:cs typeface="Times New Roman" panose="02020603050405020304" pitchFamily="18" charset="0"/>
            </a:endParaRPr>
          </a:p>
          <a:p>
            <a:pPr eaLnBrk="0" fontAlgn="base" hangingPunct="0">
              <a:lnSpc>
                <a:spcPct val="100000"/>
              </a:lnSpc>
              <a:spcBef>
                <a:spcPct val="0"/>
              </a:spcBef>
              <a:spcAft>
                <a:spcPct val="0"/>
              </a:spcAft>
            </a:pPr>
            <a:r>
              <a:rPr kumimoji="0" lang="fr-FR" altLang="fr-FR" sz="1800" b="0" i="0" u="none" strike="noStrike" cap="none" normalizeH="0" baseline="0" dirty="0" err="1">
                <a:ln>
                  <a:noFill/>
                </a:ln>
                <a:solidFill>
                  <a:srgbClr val="000000"/>
                </a:solidFill>
                <a:effectLst/>
                <a:cs typeface="Times New Roman" panose="02020603050405020304" pitchFamily="18" charset="0"/>
                <a:hlinkClick r:id="rId3"/>
              </a:rPr>
              <a:t>What</a:t>
            </a:r>
            <a:r>
              <a:rPr kumimoji="0" lang="fr-FR" altLang="fr-FR" sz="1800" b="0" i="0" u="none" strike="noStrike" cap="none" normalizeH="0" baseline="0" dirty="0">
                <a:ln>
                  <a:noFill/>
                </a:ln>
                <a:solidFill>
                  <a:srgbClr val="000000"/>
                </a:solidFill>
                <a:effectLst/>
                <a:cs typeface="Times New Roman" panose="02020603050405020304" pitchFamily="18" charset="0"/>
                <a:hlinkClick r:id="rId3"/>
              </a:rPr>
              <a:t> </a:t>
            </a:r>
            <a:r>
              <a:rPr kumimoji="0" lang="fr-FR" altLang="fr-FR" sz="1800" b="0" i="0" u="none" strike="noStrike" cap="none" normalizeH="0" baseline="0" dirty="0" err="1">
                <a:ln>
                  <a:noFill/>
                </a:ln>
                <a:solidFill>
                  <a:srgbClr val="000000"/>
                </a:solidFill>
                <a:effectLst/>
                <a:cs typeface="Times New Roman" panose="02020603050405020304" pitchFamily="18" charset="0"/>
                <a:hlinkClick r:id="rId3"/>
              </a:rPr>
              <a:t>is</a:t>
            </a:r>
            <a:r>
              <a:rPr kumimoji="0" lang="fr-FR" altLang="fr-FR" sz="1800" b="0" i="0" u="none" strike="noStrike" cap="none" normalizeH="0" baseline="0" dirty="0">
                <a:ln>
                  <a:noFill/>
                </a:ln>
                <a:solidFill>
                  <a:srgbClr val="000000"/>
                </a:solidFill>
                <a:effectLst/>
                <a:cs typeface="Times New Roman" panose="02020603050405020304" pitchFamily="18" charset="0"/>
                <a:hlinkClick r:id="rId3"/>
              </a:rPr>
              <a:t> </a:t>
            </a:r>
            <a:r>
              <a:rPr kumimoji="0" lang="fr-FR" altLang="fr-FR" sz="1800" b="0" i="0" u="none" strike="noStrike" cap="none" normalizeH="0" baseline="0" dirty="0" err="1">
                <a:ln>
                  <a:noFill/>
                </a:ln>
                <a:solidFill>
                  <a:srgbClr val="000000"/>
                </a:solidFill>
                <a:effectLst/>
                <a:cs typeface="Times New Roman" panose="02020603050405020304" pitchFamily="18" charset="0"/>
                <a:hlinkClick r:id="rId3"/>
              </a:rPr>
              <a:t>Breadcrumb</a:t>
            </a:r>
            <a:r>
              <a:rPr kumimoji="0" lang="fr-FR" altLang="fr-FR" sz="1800" b="0" i="0" u="none" strike="noStrike" cap="none" normalizeH="0" baseline="0" dirty="0">
                <a:ln>
                  <a:noFill/>
                </a:ln>
                <a:solidFill>
                  <a:srgbClr val="000000"/>
                </a:solidFill>
                <a:effectLst/>
                <a:cs typeface="Times New Roman" panose="02020603050405020304" pitchFamily="18" charset="0"/>
                <a:hlinkClick r:id="rId3"/>
              </a:rPr>
              <a:t> &amp; How It </a:t>
            </a:r>
            <a:r>
              <a:rPr kumimoji="0" lang="fr-FR" altLang="fr-FR" sz="1800" b="0" i="0" u="none" strike="noStrike" cap="none" normalizeH="0" baseline="0" dirty="0" err="1">
                <a:ln>
                  <a:noFill/>
                </a:ln>
                <a:solidFill>
                  <a:srgbClr val="000000"/>
                </a:solidFill>
                <a:effectLst/>
                <a:cs typeface="Times New Roman" panose="02020603050405020304" pitchFamily="18" charset="0"/>
                <a:hlinkClick r:id="rId3"/>
              </a:rPr>
              <a:t>Eases</a:t>
            </a:r>
            <a:r>
              <a:rPr kumimoji="0" lang="fr-FR" altLang="fr-FR" sz="1800" b="0" i="0" u="none" strike="noStrike" cap="none" normalizeH="0" baseline="0" dirty="0">
                <a:ln>
                  <a:noFill/>
                </a:ln>
                <a:solidFill>
                  <a:srgbClr val="000000"/>
                </a:solidFill>
                <a:effectLst/>
                <a:cs typeface="Times New Roman" panose="02020603050405020304" pitchFamily="18" charset="0"/>
                <a:hlinkClick r:id="rId3"/>
              </a:rPr>
              <a:t> Navigation? (</a:t>
            </a:r>
            <a:r>
              <a:rPr kumimoji="0" lang="fr-FR" altLang="fr-FR" sz="1800" b="0" i="0" u="none" strike="noStrike" cap="none" normalizeH="0" baseline="0" dirty="0" err="1">
                <a:ln>
                  <a:noFill/>
                </a:ln>
                <a:solidFill>
                  <a:srgbClr val="000000"/>
                </a:solidFill>
                <a:effectLst/>
                <a:cs typeface="Times New Roman" panose="02020603050405020304" pitchFamily="18" charset="0"/>
                <a:hlinkClick r:id="rId3"/>
              </a:rPr>
              <a:t>With</a:t>
            </a:r>
            <a:r>
              <a:rPr kumimoji="0" lang="fr-FR" altLang="fr-FR" sz="1800" b="0" i="0" u="none" strike="noStrike" cap="none" normalizeH="0" baseline="0" dirty="0">
                <a:ln>
                  <a:noFill/>
                </a:ln>
                <a:solidFill>
                  <a:srgbClr val="000000"/>
                </a:solidFill>
                <a:effectLst/>
                <a:cs typeface="Times New Roman" panose="02020603050405020304" pitchFamily="18" charset="0"/>
                <a:hlinkClick r:id="rId3"/>
              </a:rPr>
              <a:t> </a:t>
            </a:r>
            <a:r>
              <a:rPr kumimoji="0" lang="fr-FR" altLang="fr-FR" sz="1800" b="0" i="0" u="none" strike="noStrike" cap="none" normalizeH="0" baseline="0" dirty="0" err="1">
                <a:ln>
                  <a:noFill/>
                </a:ln>
                <a:solidFill>
                  <a:srgbClr val="000000"/>
                </a:solidFill>
                <a:effectLst/>
                <a:cs typeface="Times New Roman" panose="02020603050405020304" pitchFamily="18" charset="0"/>
                <a:hlinkClick r:id="rId3"/>
              </a:rPr>
              <a:t>Examples</a:t>
            </a:r>
            <a:r>
              <a:rPr kumimoji="0" lang="fr-FR" altLang="fr-FR" sz="1800" b="0" i="0" u="none" strike="noStrike" cap="none" normalizeH="0" baseline="0" dirty="0">
                <a:ln>
                  <a:noFill/>
                </a:ln>
                <a:solidFill>
                  <a:srgbClr val="000000"/>
                </a:solidFill>
                <a:effectLst/>
                <a:cs typeface="Times New Roman" panose="02020603050405020304" pitchFamily="18" charset="0"/>
                <a:hlinkClick r:id="rId3"/>
              </a:rPr>
              <a:t>) - VWO</a:t>
            </a:r>
            <a:endParaRPr kumimoji="0" lang="fr-FR" altLang="fr-FR" sz="1800" b="0" i="0" u="none" strike="noStrike" cap="none" normalizeH="0" baseline="0" dirty="0">
              <a:ln>
                <a:noFill/>
              </a:ln>
              <a:solidFill>
                <a:srgbClr val="000000"/>
              </a:solidFill>
              <a:effectLst/>
              <a:cs typeface="Times New Roman" panose="02020603050405020304" pitchFamily="18" charset="0"/>
            </a:endParaRPr>
          </a:p>
          <a:p>
            <a:pPr eaLnBrk="0" fontAlgn="base" hangingPunct="0">
              <a:lnSpc>
                <a:spcPct val="100000"/>
              </a:lnSpc>
              <a:spcBef>
                <a:spcPct val="0"/>
              </a:spcBef>
              <a:spcAft>
                <a:spcPct val="0"/>
              </a:spcAft>
            </a:pPr>
            <a:r>
              <a:rPr kumimoji="0" lang="fr-FR" altLang="fr-FR" sz="1800" b="0" i="0" u="none" strike="noStrike" cap="none" normalizeH="0" baseline="0" dirty="0">
                <a:ln>
                  <a:noFill/>
                </a:ln>
                <a:solidFill>
                  <a:srgbClr val="000000"/>
                </a:solidFill>
                <a:effectLst/>
                <a:cs typeface="Times New Roman" panose="02020603050405020304" pitchFamily="18" charset="0"/>
                <a:hlinkClick r:id="rId4"/>
              </a:rPr>
              <a:t>A </a:t>
            </a:r>
            <a:r>
              <a:rPr kumimoji="0" lang="fr-FR" altLang="fr-FR" sz="1800" b="0" i="0" u="none" strike="noStrike" cap="none" normalizeH="0" baseline="0" dirty="0" err="1">
                <a:ln>
                  <a:noFill/>
                </a:ln>
                <a:solidFill>
                  <a:srgbClr val="000000"/>
                </a:solidFill>
                <a:effectLst/>
                <a:cs typeface="Times New Roman" panose="02020603050405020304" pitchFamily="18" charset="0"/>
                <a:hlinkClick r:id="rId4"/>
              </a:rPr>
              <a:t>tree-based</a:t>
            </a:r>
            <a:r>
              <a:rPr kumimoji="0" lang="fr-FR" altLang="fr-FR" sz="1800" b="0" i="0" u="none" strike="noStrike" cap="none" normalizeH="0" baseline="0" dirty="0">
                <a:ln>
                  <a:noFill/>
                </a:ln>
                <a:solidFill>
                  <a:srgbClr val="000000"/>
                </a:solidFill>
                <a:effectLst/>
                <a:cs typeface="Times New Roman" panose="02020603050405020304" pitchFamily="18" charset="0"/>
                <a:hlinkClick r:id="rId4"/>
              </a:rPr>
              <a:t> UX planning </a:t>
            </a:r>
            <a:r>
              <a:rPr kumimoji="0" lang="fr-FR" altLang="fr-FR" sz="1800" b="0" i="0" u="none" strike="noStrike" cap="none" normalizeH="0" baseline="0" dirty="0" err="1">
                <a:ln>
                  <a:noFill/>
                </a:ln>
                <a:solidFill>
                  <a:srgbClr val="000000"/>
                </a:solidFill>
                <a:effectLst/>
                <a:cs typeface="Times New Roman" panose="02020603050405020304" pitchFamily="18" charset="0"/>
                <a:hlinkClick r:id="rId4"/>
              </a:rPr>
              <a:t>approach</a:t>
            </a:r>
            <a:r>
              <a:rPr kumimoji="0" lang="fr-FR" altLang="fr-FR" sz="1800" b="0" i="0" u="none" strike="noStrike" cap="none" normalizeH="0" baseline="0" dirty="0">
                <a:ln>
                  <a:noFill/>
                </a:ln>
                <a:solidFill>
                  <a:srgbClr val="000000"/>
                </a:solidFill>
                <a:effectLst/>
                <a:cs typeface="Times New Roman" panose="02020603050405020304" pitchFamily="18" charset="0"/>
                <a:hlinkClick r:id="rId4"/>
              </a:rPr>
              <a:t> in 5 simple </a:t>
            </a:r>
            <a:r>
              <a:rPr kumimoji="0" lang="fr-FR" altLang="fr-FR" sz="1800" b="0" i="0" u="none" strike="noStrike" cap="none" normalizeH="0" baseline="0" dirty="0" err="1">
                <a:ln>
                  <a:noFill/>
                </a:ln>
                <a:solidFill>
                  <a:srgbClr val="000000"/>
                </a:solidFill>
                <a:effectLst/>
                <a:cs typeface="Times New Roman" panose="02020603050405020304" pitchFamily="18" charset="0"/>
                <a:hlinkClick r:id="rId4"/>
              </a:rPr>
              <a:t>steps</a:t>
            </a:r>
            <a:r>
              <a:rPr kumimoji="0" lang="fr-FR" altLang="fr-FR" sz="1800" b="0" i="0" u="none" strike="noStrike" cap="none" normalizeH="0" baseline="0" dirty="0">
                <a:ln>
                  <a:noFill/>
                </a:ln>
                <a:solidFill>
                  <a:srgbClr val="000000"/>
                </a:solidFill>
                <a:effectLst/>
                <a:cs typeface="Times New Roman" panose="02020603050405020304" pitchFamily="18" charset="0"/>
                <a:hlinkClick r:id="rId4"/>
              </a:rPr>
              <a:t> | by </a:t>
            </a:r>
            <a:r>
              <a:rPr kumimoji="0" lang="fr-FR" altLang="fr-FR" sz="1800" b="0" i="0" u="none" strike="noStrike" cap="none" normalizeH="0" baseline="0" dirty="0" err="1">
                <a:ln>
                  <a:noFill/>
                </a:ln>
                <a:solidFill>
                  <a:srgbClr val="000000"/>
                </a:solidFill>
                <a:effectLst/>
                <a:cs typeface="Times New Roman" panose="02020603050405020304" pitchFamily="18" charset="0"/>
                <a:hlinkClick r:id="rId4"/>
              </a:rPr>
              <a:t>Nizaretto</a:t>
            </a:r>
            <a:r>
              <a:rPr kumimoji="0" lang="fr-FR" altLang="fr-FR" sz="1800" b="0" i="0" u="none" strike="noStrike" cap="none" normalizeH="0" baseline="0" dirty="0">
                <a:ln>
                  <a:noFill/>
                </a:ln>
                <a:solidFill>
                  <a:srgbClr val="000000"/>
                </a:solidFill>
                <a:effectLst/>
                <a:cs typeface="Times New Roman" panose="02020603050405020304" pitchFamily="18" charset="0"/>
                <a:hlinkClick r:id="rId4"/>
              </a:rPr>
              <a:t> | UX Collective</a:t>
            </a:r>
            <a:endParaRPr kumimoji="0" lang="fr-FR" altLang="fr-FR" sz="1800" b="0" i="0" u="none" strike="noStrike" cap="none" normalizeH="0" baseline="0" dirty="0">
              <a:ln>
                <a:noFill/>
              </a:ln>
              <a:solidFill>
                <a:srgbClr val="000000"/>
              </a:solidFill>
              <a:effectLst/>
              <a:cs typeface="Times New Roman" panose="02020603050405020304" pitchFamily="18" charset="0"/>
            </a:endParaRPr>
          </a:p>
          <a:p>
            <a:pPr eaLnBrk="0" fontAlgn="base" hangingPunct="0">
              <a:lnSpc>
                <a:spcPct val="100000"/>
              </a:lnSpc>
              <a:spcBef>
                <a:spcPct val="0"/>
              </a:spcBef>
              <a:spcAft>
                <a:spcPct val="0"/>
              </a:spcAft>
            </a:pPr>
            <a:r>
              <a:rPr kumimoji="0" lang="fr-FR" altLang="fr-FR" sz="1800" b="0" i="0" u="none" strike="noStrike" cap="none" normalizeH="0" baseline="0" dirty="0" err="1">
                <a:ln>
                  <a:noFill/>
                </a:ln>
                <a:solidFill>
                  <a:srgbClr val="000000"/>
                </a:solidFill>
                <a:effectLst/>
                <a:cs typeface="Times New Roman" panose="02020603050405020304" pitchFamily="18" charset="0"/>
                <a:hlinkClick r:id="rId5"/>
              </a:rPr>
              <a:t>What</a:t>
            </a:r>
            <a:r>
              <a:rPr kumimoji="0" lang="fr-FR" altLang="fr-FR" sz="1800" b="0" i="0" u="none" strike="noStrike" cap="none" normalizeH="0" baseline="0" dirty="0">
                <a:ln>
                  <a:noFill/>
                </a:ln>
                <a:solidFill>
                  <a:srgbClr val="000000"/>
                </a:solidFill>
                <a:effectLst/>
                <a:cs typeface="Times New Roman" panose="02020603050405020304" pitchFamily="18" charset="0"/>
                <a:hlinkClick r:id="rId5"/>
              </a:rPr>
              <a:t> </a:t>
            </a:r>
            <a:r>
              <a:rPr kumimoji="0" lang="fr-FR" altLang="fr-FR" sz="1800" b="0" i="0" u="none" strike="noStrike" cap="none" normalizeH="0" baseline="0" dirty="0" err="1">
                <a:ln>
                  <a:noFill/>
                </a:ln>
                <a:solidFill>
                  <a:srgbClr val="000000"/>
                </a:solidFill>
                <a:effectLst/>
                <a:cs typeface="Times New Roman" panose="02020603050405020304" pitchFamily="18" charset="0"/>
                <a:hlinkClick r:id="rId5"/>
              </a:rPr>
              <a:t>is</a:t>
            </a:r>
            <a:r>
              <a:rPr kumimoji="0" lang="fr-FR" altLang="fr-FR" sz="1800" b="0" i="0" u="none" strike="noStrike" cap="none" normalizeH="0" baseline="0" dirty="0">
                <a:ln>
                  <a:noFill/>
                </a:ln>
                <a:solidFill>
                  <a:srgbClr val="000000"/>
                </a:solidFill>
                <a:effectLst/>
                <a:cs typeface="Times New Roman" panose="02020603050405020304" pitchFamily="18" charset="0"/>
                <a:hlinkClick r:id="rId5"/>
              </a:rPr>
              <a:t> Navigation in UX Design? | </a:t>
            </a:r>
            <a:r>
              <a:rPr kumimoji="0" lang="fr-FR" altLang="fr-FR" sz="1800" b="0" i="0" u="none" strike="noStrike" cap="none" normalizeH="0" baseline="0" dirty="0" err="1">
                <a:ln>
                  <a:noFill/>
                </a:ln>
                <a:solidFill>
                  <a:srgbClr val="000000"/>
                </a:solidFill>
                <a:effectLst/>
                <a:cs typeface="Times New Roman" panose="02020603050405020304" pitchFamily="18" charset="0"/>
                <a:hlinkClick r:id="rId5"/>
              </a:rPr>
              <a:t>IxDF</a:t>
            </a:r>
            <a:endParaRPr kumimoji="0" lang="fr-FR" altLang="fr-FR" sz="1800" b="0" i="0" u="none" strike="noStrike" cap="none" normalizeH="0" baseline="0" dirty="0">
              <a:ln>
                <a:noFill/>
              </a:ln>
              <a:solidFill>
                <a:srgbClr val="000000"/>
              </a:solidFill>
              <a:effectLst/>
              <a:cs typeface="Times New Roman" panose="02020603050405020304" pitchFamily="18" charset="0"/>
            </a:endParaRPr>
          </a:p>
          <a:p>
            <a:pPr eaLnBrk="0" fontAlgn="base" hangingPunct="0">
              <a:lnSpc>
                <a:spcPct val="100000"/>
              </a:lnSpc>
              <a:spcBef>
                <a:spcPct val="0"/>
              </a:spcBef>
              <a:spcAft>
                <a:spcPct val="0"/>
              </a:spcAft>
            </a:pPr>
            <a:r>
              <a:rPr kumimoji="0" lang="fr-FR" altLang="fr-FR" sz="1800" b="0" i="0" u="none" strike="noStrike" cap="none" normalizeH="0" baseline="0" dirty="0">
                <a:ln>
                  <a:noFill/>
                </a:ln>
                <a:solidFill>
                  <a:srgbClr val="000000"/>
                </a:solidFill>
                <a:effectLst/>
                <a:cs typeface="Times New Roman" panose="02020603050405020304" pitchFamily="18" charset="0"/>
                <a:hlinkClick r:id="rId6"/>
              </a:rPr>
              <a:t>Low-</a:t>
            </a:r>
            <a:r>
              <a:rPr kumimoji="0" lang="fr-FR" altLang="fr-FR" sz="1800" b="0" i="0" u="none" strike="noStrike" cap="none" normalizeH="0" baseline="0" dirty="0" err="1">
                <a:ln>
                  <a:noFill/>
                </a:ln>
                <a:solidFill>
                  <a:srgbClr val="000000"/>
                </a:solidFill>
                <a:effectLst/>
                <a:cs typeface="Times New Roman" panose="02020603050405020304" pitchFamily="18" charset="0"/>
                <a:hlinkClick r:id="rId6"/>
              </a:rPr>
              <a:t>fidelity</a:t>
            </a:r>
            <a:r>
              <a:rPr kumimoji="0" lang="fr-FR" altLang="fr-FR" sz="1800" b="0" i="0" u="none" strike="noStrike" cap="none" normalizeH="0" baseline="0" dirty="0">
                <a:ln>
                  <a:noFill/>
                </a:ln>
                <a:solidFill>
                  <a:srgbClr val="000000"/>
                </a:solidFill>
                <a:effectLst/>
                <a:cs typeface="Times New Roman" panose="02020603050405020304" pitchFamily="18" charset="0"/>
                <a:hlinkClick r:id="rId6"/>
              </a:rPr>
              <a:t> vs. high-</a:t>
            </a:r>
            <a:r>
              <a:rPr kumimoji="0" lang="fr-FR" altLang="fr-FR" sz="1800" b="0" i="0" u="none" strike="noStrike" cap="none" normalizeH="0" baseline="0" dirty="0" err="1">
                <a:ln>
                  <a:noFill/>
                </a:ln>
                <a:solidFill>
                  <a:srgbClr val="000000"/>
                </a:solidFill>
                <a:effectLst/>
                <a:cs typeface="Times New Roman" panose="02020603050405020304" pitchFamily="18" charset="0"/>
                <a:hlinkClick r:id="rId6"/>
              </a:rPr>
              <a:t>fidelity</a:t>
            </a:r>
            <a:r>
              <a:rPr kumimoji="0" lang="fr-FR" altLang="fr-FR" sz="1800" b="0" i="0" u="none" strike="noStrike" cap="none" normalizeH="0" baseline="0" dirty="0">
                <a:ln>
                  <a:noFill/>
                </a:ln>
                <a:solidFill>
                  <a:srgbClr val="000000"/>
                </a:solidFill>
                <a:effectLst/>
                <a:cs typeface="Times New Roman" panose="02020603050405020304" pitchFamily="18" charset="0"/>
                <a:hlinkClick r:id="rId6"/>
              </a:rPr>
              <a:t> wireframes: the main </a:t>
            </a:r>
            <a:r>
              <a:rPr kumimoji="0" lang="fr-FR" altLang="fr-FR" sz="1800" b="0" i="0" u="none" strike="noStrike" cap="none" normalizeH="0" baseline="0" dirty="0" err="1">
                <a:ln>
                  <a:noFill/>
                </a:ln>
                <a:solidFill>
                  <a:srgbClr val="000000"/>
                </a:solidFill>
                <a:effectLst/>
                <a:cs typeface="Times New Roman" panose="02020603050405020304" pitchFamily="18" charset="0"/>
                <a:hlinkClick r:id="rId6"/>
              </a:rPr>
              <a:t>differences</a:t>
            </a:r>
            <a:endParaRPr kumimoji="0" lang="fr-FR" altLang="fr-FR" sz="1800" b="0" i="0" u="none" strike="noStrike" cap="none" normalizeH="0" baseline="0" dirty="0">
              <a:ln>
                <a:noFill/>
              </a:ln>
              <a:solidFill>
                <a:srgbClr val="000000"/>
              </a:solidFill>
              <a:effectLst/>
              <a:cs typeface="Times New Roman" panose="02020603050405020304" pitchFamily="18" charset="0"/>
            </a:endParaRPr>
          </a:p>
        </p:txBody>
      </p:sp>
    </p:spTree>
    <p:extLst>
      <p:ext uri="{BB962C8B-B14F-4D97-AF65-F5344CB8AC3E}">
        <p14:creationId xmlns:p14="http://schemas.microsoft.com/office/powerpoint/2010/main" val="3602836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047CF-0FF3-2D73-DC5F-A6C5310AE772}"/>
              </a:ext>
            </a:extLst>
          </p:cNvPr>
          <p:cNvSpPr>
            <a:spLocks noGrp="1"/>
          </p:cNvSpPr>
          <p:nvPr>
            <p:ph type="title"/>
          </p:nvPr>
        </p:nvSpPr>
        <p:spPr>
          <a:xfrm>
            <a:off x="838200" y="365125"/>
            <a:ext cx="10515600" cy="1325563"/>
          </a:xfrm>
        </p:spPr>
        <p:txBody>
          <a:bodyPr anchor="ctr">
            <a:normAutofit/>
          </a:bodyPr>
          <a:lstStyle/>
          <a:p>
            <a:r>
              <a:rPr lang="fr-BE" dirty="0"/>
              <a:t>Introduction to Information Architecture </a:t>
            </a:r>
          </a:p>
        </p:txBody>
      </p:sp>
      <p:sp>
        <p:nvSpPr>
          <p:cNvPr id="4" name="Content Placeholder 3">
            <a:extLst>
              <a:ext uri="{FF2B5EF4-FFF2-40B4-BE49-F238E27FC236}">
                <a16:creationId xmlns:a16="http://schemas.microsoft.com/office/drawing/2014/main" id="{3B08BECB-A1A3-A1E4-EBE6-2FA1EA989B79}"/>
              </a:ext>
            </a:extLst>
          </p:cNvPr>
          <p:cNvSpPr>
            <a:spLocks noGrp="1"/>
          </p:cNvSpPr>
          <p:nvPr>
            <p:ph sz="half" idx="1"/>
          </p:nvPr>
        </p:nvSpPr>
        <p:spPr>
          <a:xfrm>
            <a:off x="838200" y="1825625"/>
            <a:ext cx="5181600" cy="4351338"/>
          </a:xfrm>
        </p:spPr>
        <p:txBody>
          <a:bodyPr>
            <a:normAutofit/>
          </a:bodyPr>
          <a:lstStyle/>
          <a:p>
            <a:r>
              <a:rPr lang="en-US" sz="2400" b="0" i="0" dirty="0">
                <a:effectLst/>
              </a:rPr>
              <a:t>Information architecture (also known as </a:t>
            </a:r>
            <a:r>
              <a:rPr lang="en-US" sz="2400" b="1" i="0" dirty="0">
                <a:effectLst/>
              </a:rPr>
              <a:t>IA</a:t>
            </a:r>
            <a:r>
              <a:rPr lang="en-US" sz="2400" b="0" i="0" dirty="0">
                <a:effectLst/>
              </a:rPr>
              <a:t>) is the process by which content is organized and made readily available to users.</a:t>
            </a:r>
          </a:p>
          <a:p>
            <a:r>
              <a:rPr lang="en-US" sz="2400" b="0" i="0" dirty="0">
                <a:effectLst/>
              </a:rPr>
              <a:t>Information architecture focuses on organizing and structuring content to make it easily accessible, while UX design is broader, focusing on creating a positive and meaningful user experience through intuitive interfaces and interactions. </a:t>
            </a:r>
            <a:endParaRPr lang="fr-BE" sz="2400" b="1" dirty="0"/>
          </a:p>
        </p:txBody>
      </p:sp>
      <p:pic>
        <p:nvPicPr>
          <p:cNvPr id="2050" name="Picture 2" descr="where am I? - Dory from Nemo (5 second memory) Meme Generator">
            <a:extLst>
              <a:ext uri="{FF2B5EF4-FFF2-40B4-BE49-F238E27FC236}">
                <a16:creationId xmlns:a16="http://schemas.microsoft.com/office/drawing/2014/main" id="{D3619B06-7D57-D2EB-8B95-B9947C04CB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72200" y="1993424"/>
            <a:ext cx="5181600" cy="4015740"/>
          </a:xfrm>
          <a:prstGeom prst="rect">
            <a:avLst/>
          </a:prstGeom>
          <a:solidFill>
            <a:srgbClr val="FFFFFF"/>
          </a:solidFill>
        </p:spPr>
      </p:pic>
      <p:sp>
        <p:nvSpPr>
          <p:cNvPr id="6" name="TextBox 5">
            <a:extLst>
              <a:ext uri="{FF2B5EF4-FFF2-40B4-BE49-F238E27FC236}">
                <a16:creationId xmlns:a16="http://schemas.microsoft.com/office/drawing/2014/main" id="{4B4E2B8F-3B4E-D137-AFBA-F4F6527C842A}"/>
              </a:ext>
            </a:extLst>
          </p:cNvPr>
          <p:cNvSpPr txBox="1"/>
          <p:nvPr/>
        </p:nvSpPr>
        <p:spPr>
          <a:xfrm>
            <a:off x="9195261" y="6009164"/>
            <a:ext cx="2409999" cy="276999"/>
          </a:xfrm>
          <a:prstGeom prst="rect">
            <a:avLst/>
          </a:prstGeom>
          <a:noFill/>
        </p:spPr>
        <p:txBody>
          <a:bodyPr wrap="square">
            <a:spAutoFit/>
          </a:bodyPr>
          <a:lstStyle/>
          <a:p>
            <a:r>
              <a:rPr lang="fr-BE" sz="1200" dirty="0">
                <a:latin typeface="Bahnschrift SemiLight" panose="020B0502040204020203" pitchFamily="34" charset="0"/>
              </a:rPr>
              <a:t>Source: </a:t>
            </a:r>
            <a:r>
              <a:rPr lang="fr-BE" sz="1200" dirty="0">
                <a:latin typeface="Bahnschrift SemiLight" panose="020B0502040204020203" pitchFamily="34" charset="0"/>
                <a:hlinkClick r:id="rId4"/>
              </a:rPr>
              <a:t>http://makeameme.org</a:t>
            </a:r>
            <a:r>
              <a:rPr lang="fr-BE" sz="1200" dirty="0">
                <a:latin typeface="Bahnschrift SemiLight" panose="020B0502040204020203" pitchFamily="34" charset="0"/>
              </a:rPr>
              <a:t>  </a:t>
            </a:r>
          </a:p>
        </p:txBody>
      </p:sp>
    </p:spTree>
    <p:extLst>
      <p:ext uri="{BB962C8B-B14F-4D97-AF65-F5344CB8AC3E}">
        <p14:creationId xmlns:p14="http://schemas.microsoft.com/office/powerpoint/2010/main" val="2292603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8AEB8-36B8-8DC9-B31B-05159823F1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BC93F3-10C3-AB65-C508-EEA9F55C2ECC}"/>
              </a:ext>
            </a:extLst>
          </p:cNvPr>
          <p:cNvSpPr>
            <a:spLocks noGrp="1"/>
          </p:cNvSpPr>
          <p:nvPr>
            <p:ph type="title"/>
          </p:nvPr>
        </p:nvSpPr>
        <p:spPr>
          <a:xfrm>
            <a:off x="838200" y="365125"/>
            <a:ext cx="10515600" cy="1325563"/>
          </a:xfrm>
        </p:spPr>
        <p:txBody>
          <a:bodyPr anchor="ctr">
            <a:normAutofit/>
          </a:bodyPr>
          <a:lstStyle/>
          <a:p>
            <a:r>
              <a:rPr lang="fr-BE" dirty="0"/>
              <a:t>Introduction to Information Architecture </a:t>
            </a:r>
          </a:p>
        </p:txBody>
      </p:sp>
      <p:sp>
        <p:nvSpPr>
          <p:cNvPr id="4" name="Content Placeholder 3">
            <a:extLst>
              <a:ext uri="{FF2B5EF4-FFF2-40B4-BE49-F238E27FC236}">
                <a16:creationId xmlns:a16="http://schemas.microsoft.com/office/drawing/2014/main" id="{84ABFE7F-3B9D-78DC-155A-48C29C03A3C6}"/>
              </a:ext>
            </a:extLst>
          </p:cNvPr>
          <p:cNvSpPr>
            <a:spLocks noGrp="1"/>
          </p:cNvSpPr>
          <p:nvPr>
            <p:ph sz="half" idx="1"/>
          </p:nvPr>
        </p:nvSpPr>
        <p:spPr>
          <a:xfrm>
            <a:off x="838199" y="1825625"/>
            <a:ext cx="6477001" cy="4243679"/>
          </a:xfrm>
        </p:spPr>
        <p:txBody>
          <a:bodyPr>
            <a:normAutofit fontScale="92500" lnSpcReduction="10000"/>
          </a:bodyPr>
          <a:lstStyle/>
          <a:p>
            <a:pPr marL="0" indent="0">
              <a:buNone/>
            </a:pPr>
            <a:r>
              <a:rPr lang="en-US" b="1" i="0" dirty="0">
                <a:effectLst/>
              </a:rPr>
              <a:t>Don’t forget: </a:t>
            </a:r>
            <a:br>
              <a:rPr lang="en-US" b="1" i="0" dirty="0">
                <a:effectLst/>
              </a:rPr>
            </a:br>
            <a:endParaRPr lang="en-US" b="1" i="0" dirty="0">
              <a:effectLst/>
            </a:endParaRPr>
          </a:p>
          <a:p>
            <a:pPr lvl="1"/>
            <a:r>
              <a:rPr lang="en-US" sz="2800" b="0" dirty="0">
                <a:effectLst/>
                <a:latin typeface="Bahnschrift SemiLight" panose="020B0502040204020203" pitchFamily="34" charset="0"/>
              </a:rPr>
              <a:t>Who will be using a product?</a:t>
            </a:r>
          </a:p>
          <a:p>
            <a:pPr lvl="1"/>
            <a:r>
              <a:rPr lang="en-US" sz="2800" b="0" dirty="0">
                <a:effectLst/>
                <a:latin typeface="Bahnschrift SemiLight" panose="020B0502040204020203" pitchFamily="34" charset="0"/>
              </a:rPr>
              <a:t>What are they going to do?</a:t>
            </a:r>
          </a:p>
          <a:p>
            <a:pPr lvl="1"/>
            <a:r>
              <a:rPr lang="en-US" sz="2800" b="0" dirty="0">
                <a:effectLst/>
                <a:latin typeface="Bahnschrift SemiLight" panose="020B0502040204020203" pitchFamily="34" charset="0"/>
              </a:rPr>
              <a:t>What do they want to achieve?</a:t>
            </a:r>
          </a:p>
          <a:p>
            <a:pPr marL="0" indent="0">
              <a:buNone/>
            </a:pPr>
            <a:r>
              <a:rPr lang="en-US" b="1" dirty="0"/>
              <a:t>IA</a:t>
            </a:r>
          </a:p>
          <a:p>
            <a:pPr lvl="1"/>
            <a:r>
              <a:rPr lang="en-US" sz="2800" dirty="0">
                <a:latin typeface="Bahnschrift SemiLight" panose="020B0502040204020203" pitchFamily="34" charset="0"/>
              </a:rPr>
              <a:t>Users: who are we talking to?</a:t>
            </a:r>
          </a:p>
          <a:p>
            <a:pPr lvl="1"/>
            <a:r>
              <a:rPr lang="en-US" sz="2800" dirty="0">
                <a:latin typeface="Bahnschrift SemiLight" panose="020B0502040204020203" pitchFamily="34" charset="0"/>
              </a:rPr>
              <a:t>Content: what information are we providing</a:t>
            </a:r>
          </a:p>
          <a:p>
            <a:pPr lvl="1"/>
            <a:r>
              <a:rPr lang="en-US" sz="2800" dirty="0">
                <a:latin typeface="Bahnschrift SemiLight" panose="020B0502040204020203" pitchFamily="34" charset="0"/>
              </a:rPr>
              <a:t>Context: </a:t>
            </a:r>
            <a:r>
              <a:rPr lang="en-US" sz="2800">
                <a:latin typeface="Bahnschrift SemiLight" panose="020B0502040204020203" pitchFamily="34" charset="0"/>
              </a:rPr>
              <a:t>how will </a:t>
            </a:r>
            <a:r>
              <a:rPr lang="en-US" sz="2800" dirty="0">
                <a:latin typeface="Bahnschrift SemiLight" panose="020B0502040204020203" pitchFamily="34" charset="0"/>
              </a:rPr>
              <a:t>they interact with content</a:t>
            </a:r>
          </a:p>
          <a:p>
            <a:pPr marL="457200" lvl="1" indent="0">
              <a:buNone/>
            </a:pPr>
            <a:endParaRPr lang="en-US" b="1" i="0" dirty="0">
              <a:effectLst/>
            </a:endParaRPr>
          </a:p>
        </p:txBody>
      </p:sp>
      <p:sp>
        <p:nvSpPr>
          <p:cNvPr id="6" name="Oval 5">
            <a:extLst>
              <a:ext uri="{FF2B5EF4-FFF2-40B4-BE49-F238E27FC236}">
                <a16:creationId xmlns:a16="http://schemas.microsoft.com/office/drawing/2014/main" id="{A0E39FC2-F668-6760-F772-3E4DD1DDC53A}"/>
              </a:ext>
            </a:extLst>
          </p:cNvPr>
          <p:cNvSpPr/>
          <p:nvPr/>
        </p:nvSpPr>
        <p:spPr>
          <a:xfrm>
            <a:off x="8234086" y="1976385"/>
            <a:ext cx="2452092" cy="2409930"/>
          </a:xfrm>
          <a:prstGeom prst="ellipse">
            <a:avLst/>
          </a:prstGeom>
          <a:solidFill>
            <a:srgbClr val="F466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dirty="0"/>
          </a:p>
        </p:txBody>
      </p:sp>
      <p:sp>
        <p:nvSpPr>
          <p:cNvPr id="7" name="Oval 6">
            <a:extLst>
              <a:ext uri="{FF2B5EF4-FFF2-40B4-BE49-F238E27FC236}">
                <a16:creationId xmlns:a16="http://schemas.microsoft.com/office/drawing/2014/main" id="{B4E8393E-16DC-E097-1853-51CCC24770DC}"/>
              </a:ext>
            </a:extLst>
          </p:cNvPr>
          <p:cNvSpPr/>
          <p:nvPr/>
        </p:nvSpPr>
        <p:spPr>
          <a:xfrm>
            <a:off x="7566463" y="3181351"/>
            <a:ext cx="2452092" cy="2409930"/>
          </a:xfrm>
          <a:prstGeom prst="ellipse">
            <a:avLst/>
          </a:prstGeom>
          <a:solidFill>
            <a:srgbClr val="FFF766">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dirty="0"/>
          </a:p>
        </p:txBody>
      </p:sp>
      <p:sp>
        <p:nvSpPr>
          <p:cNvPr id="8" name="Oval 7">
            <a:extLst>
              <a:ext uri="{FF2B5EF4-FFF2-40B4-BE49-F238E27FC236}">
                <a16:creationId xmlns:a16="http://schemas.microsoft.com/office/drawing/2014/main" id="{06D3CA85-BAE2-0497-0F53-39589F1E2E1A}"/>
              </a:ext>
            </a:extLst>
          </p:cNvPr>
          <p:cNvSpPr/>
          <p:nvPr/>
        </p:nvSpPr>
        <p:spPr>
          <a:xfrm>
            <a:off x="8901709" y="3181350"/>
            <a:ext cx="2452092" cy="2409930"/>
          </a:xfrm>
          <a:prstGeom prst="ellipse">
            <a:avLst/>
          </a:prstGeom>
          <a:solidFill>
            <a:srgbClr val="66CEF5">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BE" dirty="0"/>
          </a:p>
        </p:txBody>
      </p:sp>
      <p:sp>
        <p:nvSpPr>
          <p:cNvPr id="9" name="TextBox 8">
            <a:extLst>
              <a:ext uri="{FF2B5EF4-FFF2-40B4-BE49-F238E27FC236}">
                <a16:creationId xmlns:a16="http://schemas.microsoft.com/office/drawing/2014/main" id="{AD8FDA1C-378E-32B3-7589-C63754EBF649}"/>
              </a:ext>
            </a:extLst>
          </p:cNvPr>
          <p:cNvSpPr txBox="1"/>
          <p:nvPr/>
        </p:nvSpPr>
        <p:spPr>
          <a:xfrm>
            <a:off x="8789916" y="2472494"/>
            <a:ext cx="1340432" cy="500137"/>
          </a:xfrm>
          <a:prstGeom prst="rect">
            <a:avLst/>
          </a:prstGeom>
          <a:noFill/>
        </p:spPr>
        <p:txBody>
          <a:bodyPr wrap="none" rtlCol="0">
            <a:spAutoFit/>
          </a:bodyPr>
          <a:lstStyle/>
          <a:p>
            <a:pPr algn="ctr"/>
            <a:r>
              <a:rPr lang="fr-BE" sz="1600" b="1" dirty="0" err="1">
                <a:latin typeface="Bahnschrift SemiBold" panose="020B0502040204020203" pitchFamily="34" charset="0"/>
              </a:rPr>
              <a:t>Users</a:t>
            </a:r>
            <a:endParaRPr lang="fr-BE" sz="1600" b="1" dirty="0">
              <a:latin typeface="Bahnschrift SemiBold" panose="020B0502040204020203" pitchFamily="34" charset="0"/>
            </a:endParaRPr>
          </a:p>
          <a:p>
            <a:pPr algn="ctr"/>
            <a:r>
              <a:rPr lang="fr-BE" sz="1050" b="1" dirty="0" err="1">
                <a:latin typeface="Bahnschrift SemiBold" panose="020B0502040204020203" pitchFamily="34" charset="0"/>
              </a:rPr>
              <a:t>Who</a:t>
            </a:r>
            <a:r>
              <a:rPr lang="fr-BE" sz="1050" b="1" dirty="0">
                <a:latin typeface="Bahnschrift SemiBold" panose="020B0502040204020203" pitchFamily="34" charset="0"/>
              </a:rPr>
              <a:t> are </a:t>
            </a:r>
            <a:r>
              <a:rPr lang="fr-BE" sz="1050" b="1" dirty="0" err="1">
                <a:latin typeface="Bahnschrift SemiBold" panose="020B0502040204020203" pitchFamily="34" charset="0"/>
              </a:rPr>
              <a:t>talking</a:t>
            </a:r>
            <a:r>
              <a:rPr lang="fr-BE" sz="1050" b="1" dirty="0">
                <a:latin typeface="Bahnschrift SemiBold" panose="020B0502040204020203" pitchFamily="34" charset="0"/>
              </a:rPr>
              <a:t> to?</a:t>
            </a:r>
          </a:p>
        </p:txBody>
      </p:sp>
      <p:sp>
        <p:nvSpPr>
          <p:cNvPr id="10" name="TextBox 9">
            <a:extLst>
              <a:ext uri="{FF2B5EF4-FFF2-40B4-BE49-F238E27FC236}">
                <a16:creationId xmlns:a16="http://schemas.microsoft.com/office/drawing/2014/main" id="{31FDAC37-3A0F-C9A7-E128-52F00B5B6A7D}"/>
              </a:ext>
            </a:extLst>
          </p:cNvPr>
          <p:cNvSpPr txBox="1"/>
          <p:nvPr/>
        </p:nvSpPr>
        <p:spPr>
          <a:xfrm>
            <a:off x="7593714" y="4205316"/>
            <a:ext cx="1343637" cy="661720"/>
          </a:xfrm>
          <a:prstGeom prst="rect">
            <a:avLst/>
          </a:prstGeom>
          <a:noFill/>
        </p:spPr>
        <p:txBody>
          <a:bodyPr wrap="none" rtlCol="0">
            <a:spAutoFit/>
          </a:bodyPr>
          <a:lstStyle/>
          <a:p>
            <a:pPr algn="ctr"/>
            <a:r>
              <a:rPr lang="fr-BE" sz="1600" b="1" dirty="0">
                <a:latin typeface="Bahnschrift SemiBold" panose="020B0502040204020203" pitchFamily="34" charset="0"/>
              </a:rPr>
              <a:t>Content</a:t>
            </a:r>
          </a:p>
          <a:p>
            <a:pPr algn="ctr"/>
            <a:r>
              <a:rPr lang="fr-BE" sz="1050" b="1" dirty="0" err="1">
                <a:latin typeface="Bahnschrift SemiBold" panose="020B0502040204020203" pitchFamily="34" charset="0"/>
              </a:rPr>
              <a:t>What</a:t>
            </a:r>
            <a:r>
              <a:rPr lang="fr-BE" sz="1050" b="1" dirty="0">
                <a:latin typeface="Bahnschrift SemiBold" panose="020B0502040204020203" pitchFamily="34" charset="0"/>
              </a:rPr>
              <a:t> information</a:t>
            </a:r>
          </a:p>
          <a:p>
            <a:pPr algn="ctr"/>
            <a:r>
              <a:rPr lang="fr-BE" sz="1050" b="1" dirty="0">
                <a:latin typeface="Bahnschrift SemiBold" panose="020B0502040204020203" pitchFamily="34" charset="0"/>
              </a:rPr>
              <a:t>Are </a:t>
            </a:r>
            <a:r>
              <a:rPr lang="fr-BE" sz="1050" b="1" dirty="0" err="1">
                <a:latin typeface="Bahnschrift SemiBold" panose="020B0502040204020203" pitchFamily="34" charset="0"/>
              </a:rPr>
              <a:t>we</a:t>
            </a:r>
            <a:r>
              <a:rPr lang="fr-BE" sz="1050" b="1" dirty="0">
                <a:latin typeface="Bahnschrift SemiBold" panose="020B0502040204020203" pitchFamily="34" charset="0"/>
              </a:rPr>
              <a:t> </a:t>
            </a:r>
            <a:r>
              <a:rPr lang="fr-BE" sz="1050" b="1" dirty="0" err="1">
                <a:latin typeface="Bahnschrift SemiBold" panose="020B0502040204020203" pitchFamily="34" charset="0"/>
              </a:rPr>
              <a:t>provinding</a:t>
            </a:r>
            <a:r>
              <a:rPr lang="fr-BE" sz="1050" b="1" dirty="0">
                <a:latin typeface="Bahnschrift SemiBold" panose="020B0502040204020203" pitchFamily="34" charset="0"/>
              </a:rPr>
              <a:t>?</a:t>
            </a:r>
          </a:p>
        </p:txBody>
      </p:sp>
      <p:sp>
        <p:nvSpPr>
          <p:cNvPr id="11" name="TextBox 10">
            <a:extLst>
              <a:ext uri="{FF2B5EF4-FFF2-40B4-BE49-F238E27FC236}">
                <a16:creationId xmlns:a16="http://schemas.microsoft.com/office/drawing/2014/main" id="{3466FE63-D98A-0244-64C2-2F3C4617E237}"/>
              </a:ext>
            </a:extLst>
          </p:cNvPr>
          <p:cNvSpPr txBox="1"/>
          <p:nvPr/>
        </p:nvSpPr>
        <p:spPr>
          <a:xfrm>
            <a:off x="9876869" y="4185290"/>
            <a:ext cx="1491113" cy="661720"/>
          </a:xfrm>
          <a:prstGeom prst="rect">
            <a:avLst/>
          </a:prstGeom>
          <a:noFill/>
        </p:spPr>
        <p:txBody>
          <a:bodyPr wrap="none" rtlCol="0">
            <a:spAutoFit/>
          </a:bodyPr>
          <a:lstStyle/>
          <a:p>
            <a:pPr algn="ctr"/>
            <a:r>
              <a:rPr lang="fr-BE" sz="1600" b="1" dirty="0" err="1">
                <a:latin typeface="Bahnschrift SemiBold" panose="020B0502040204020203" pitchFamily="34" charset="0"/>
              </a:rPr>
              <a:t>Context</a:t>
            </a:r>
            <a:endParaRPr lang="fr-BE" sz="1600" b="1" dirty="0">
              <a:latin typeface="Bahnschrift SemiBold" panose="020B0502040204020203" pitchFamily="34" charset="0"/>
            </a:endParaRPr>
          </a:p>
          <a:p>
            <a:pPr algn="ctr"/>
            <a:r>
              <a:rPr lang="fr-BE" sz="1050" b="1" dirty="0">
                <a:latin typeface="Bahnschrift SemiBold" panose="020B0502040204020203" pitchFamily="34" charset="0"/>
              </a:rPr>
              <a:t>How </a:t>
            </a:r>
            <a:r>
              <a:rPr lang="fr-BE" sz="1050" b="1" dirty="0" err="1">
                <a:latin typeface="Bahnschrift SemiBold" panose="020B0502040204020203" pitchFamily="34" charset="0"/>
              </a:rPr>
              <a:t>will</a:t>
            </a:r>
            <a:r>
              <a:rPr lang="fr-BE" sz="1050" b="1" dirty="0">
                <a:latin typeface="Bahnschrift SemiBold" panose="020B0502040204020203" pitchFamily="34" charset="0"/>
              </a:rPr>
              <a:t> </a:t>
            </a:r>
            <a:r>
              <a:rPr lang="fr-BE" sz="1050" b="1" dirty="0" err="1">
                <a:latin typeface="Bahnschrift SemiBold" panose="020B0502040204020203" pitchFamily="34" charset="0"/>
              </a:rPr>
              <a:t>they</a:t>
            </a:r>
            <a:endParaRPr lang="fr-BE" sz="1050" b="1" dirty="0">
              <a:latin typeface="Bahnschrift SemiBold" panose="020B0502040204020203" pitchFamily="34" charset="0"/>
            </a:endParaRPr>
          </a:p>
          <a:p>
            <a:pPr algn="ctr"/>
            <a:r>
              <a:rPr lang="fr-BE" sz="1050" b="1" dirty="0" err="1">
                <a:latin typeface="Bahnschrift SemiBold" panose="020B0502040204020203" pitchFamily="34" charset="0"/>
              </a:rPr>
              <a:t>Interact</a:t>
            </a:r>
            <a:r>
              <a:rPr lang="fr-BE" sz="1050" b="1" dirty="0">
                <a:latin typeface="Bahnschrift SemiBold" panose="020B0502040204020203" pitchFamily="34" charset="0"/>
              </a:rPr>
              <a:t> </a:t>
            </a:r>
            <a:r>
              <a:rPr lang="fr-BE" sz="1050" b="1" dirty="0" err="1">
                <a:latin typeface="Bahnschrift SemiBold" panose="020B0502040204020203" pitchFamily="34" charset="0"/>
              </a:rPr>
              <a:t>with</a:t>
            </a:r>
            <a:r>
              <a:rPr lang="fr-BE" sz="1050" b="1" dirty="0">
                <a:latin typeface="Bahnschrift SemiBold" panose="020B0502040204020203" pitchFamily="34" charset="0"/>
              </a:rPr>
              <a:t> content?</a:t>
            </a:r>
          </a:p>
        </p:txBody>
      </p:sp>
      <p:sp>
        <p:nvSpPr>
          <p:cNvPr id="12" name="TextBox 11">
            <a:extLst>
              <a:ext uri="{FF2B5EF4-FFF2-40B4-BE49-F238E27FC236}">
                <a16:creationId xmlns:a16="http://schemas.microsoft.com/office/drawing/2014/main" id="{E1C6267C-45F4-F220-14DA-31DD4CB9D912}"/>
              </a:ext>
            </a:extLst>
          </p:cNvPr>
          <p:cNvSpPr txBox="1"/>
          <p:nvPr/>
        </p:nvSpPr>
        <p:spPr>
          <a:xfrm>
            <a:off x="9115121" y="3562743"/>
            <a:ext cx="761748" cy="769441"/>
          </a:xfrm>
          <a:prstGeom prst="rect">
            <a:avLst/>
          </a:prstGeom>
          <a:noFill/>
        </p:spPr>
        <p:txBody>
          <a:bodyPr wrap="none" rtlCol="0">
            <a:spAutoFit/>
          </a:bodyPr>
          <a:lstStyle/>
          <a:p>
            <a:pPr algn="ctr"/>
            <a:r>
              <a:rPr lang="fr-BE" sz="4400" b="1" dirty="0">
                <a:latin typeface="Aharoni" panose="02010803020104030203" pitchFamily="2" charset="-79"/>
                <a:cs typeface="Aharoni" panose="02010803020104030203" pitchFamily="2" charset="-79"/>
              </a:rPr>
              <a:t>IA</a:t>
            </a:r>
            <a:endParaRPr lang="fr-BE" sz="2800" b="1"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934409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822CFE-0C64-27B0-DCB6-D052BB8058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84F2A5-B651-BA92-F31C-529C54C469F9}"/>
              </a:ext>
            </a:extLst>
          </p:cNvPr>
          <p:cNvSpPr>
            <a:spLocks noGrp="1"/>
          </p:cNvSpPr>
          <p:nvPr>
            <p:ph type="title"/>
          </p:nvPr>
        </p:nvSpPr>
        <p:spPr/>
        <p:txBody>
          <a:bodyPr/>
          <a:lstStyle/>
          <a:p>
            <a:r>
              <a:rPr lang="fr-BE" dirty="0"/>
              <a:t>Introduction to Information Architecture </a:t>
            </a:r>
          </a:p>
        </p:txBody>
      </p:sp>
      <p:sp>
        <p:nvSpPr>
          <p:cNvPr id="4" name="Content Placeholder 3">
            <a:extLst>
              <a:ext uri="{FF2B5EF4-FFF2-40B4-BE49-F238E27FC236}">
                <a16:creationId xmlns:a16="http://schemas.microsoft.com/office/drawing/2014/main" id="{5972A8F9-BFD2-B417-65C3-7E67E5A6BDCB}"/>
              </a:ext>
            </a:extLst>
          </p:cNvPr>
          <p:cNvSpPr>
            <a:spLocks noGrp="1"/>
          </p:cNvSpPr>
          <p:nvPr>
            <p:ph idx="1"/>
          </p:nvPr>
        </p:nvSpPr>
        <p:spPr/>
        <p:txBody>
          <a:bodyPr>
            <a:normAutofit lnSpcReduction="10000"/>
          </a:bodyPr>
          <a:lstStyle/>
          <a:p>
            <a:pPr algn="l">
              <a:buFont typeface="Arial" panose="020B0604020202020204" pitchFamily="34" charset="0"/>
              <a:buChar char="•"/>
            </a:pPr>
            <a:r>
              <a:rPr lang="en-US" b="1" i="0" dirty="0">
                <a:solidFill>
                  <a:srgbClr val="061D29"/>
                </a:solidFill>
                <a:effectLst/>
                <a:latin typeface="var(--font-mint)"/>
              </a:rPr>
              <a:t>IA helps to</a:t>
            </a:r>
          </a:p>
          <a:p>
            <a:pPr lvl="1"/>
            <a:r>
              <a:rPr lang="en-US" b="1" i="0" dirty="0">
                <a:solidFill>
                  <a:srgbClr val="061D29"/>
                </a:solidFill>
                <a:effectLst/>
              </a:rPr>
              <a:t>Increase conversion rates:</a:t>
            </a:r>
            <a:r>
              <a:rPr lang="en-US" b="0" i="0" dirty="0">
                <a:solidFill>
                  <a:srgbClr val="061D29"/>
                </a:solidFill>
                <a:effectLst/>
              </a:rPr>
              <a:t> New users can more easily find the information they need, and purchases can be streamlined. </a:t>
            </a:r>
          </a:p>
          <a:p>
            <a:pPr lvl="1"/>
            <a:r>
              <a:rPr lang="en-US" b="1" i="0" dirty="0">
                <a:solidFill>
                  <a:srgbClr val="061D29"/>
                </a:solidFill>
                <a:effectLst/>
              </a:rPr>
              <a:t>Reinforce credibility:</a:t>
            </a:r>
            <a:r>
              <a:rPr lang="en-US" b="0" i="0" dirty="0">
                <a:solidFill>
                  <a:srgbClr val="061D29"/>
                </a:solidFill>
                <a:effectLst/>
              </a:rPr>
              <a:t> A clean and well-organized website increases consumer confidence. </a:t>
            </a:r>
          </a:p>
          <a:p>
            <a:pPr lvl="1"/>
            <a:r>
              <a:rPr lang="en-US" b="1" i="0" dirty="0">
                <a:solidFill>
                  <a:srgbClr val="061D29"/>
                </a:solidFill>
                <a:effectLst/>
              </a:rPr>
              <a:t>Improve productivity:</a:t>
            </a:r>
            <a:r>
              <a:rPr lang="en-US" b="0" i="0" dirty="0">
                <a:solidFill>
                  <a:srgbClr val="061D29"/>
                </a:solidFill>
                <a:effectLst/>
              </a:rPr>
              <a:t> Employees know where different types of content belong and can more readily build out new pages as necessary.</a:t>
            </a:r>
          </a:p>
          <a:p>
            <a:pPr lvl="1"/>
            <a:r>
              <a:rPr lang="en-US" b="1" i="0" dirty="0">
                <a:solidFill>
                  <a:srgbClr val="061D29"/>
                </a:solidFill>
                <a:effectLst/>
              </a:rPr>
              <a:t>Boost SEO:</a:t>
            </a:r>
            <a:r>
              <a:rPr lang="en-US" b="0" i="0" dirty="0">
                <a:solidFill>
                  <a:srgbClr val="061D29"/>
                </a:solidFill>
                <a:effectLst/>
              </a:rPr>
              <a:t> Good site-level organization is a key factor in search engines’ algorithmic rankings. </a:t>
            </a:r>
          </a:p>
          <a:p>
            <a:pPr lvl="1"/>
            <a:r>
              <a:rPr lang="en-US" b="1" i="0" dirty="0">
                <a:solidFill>
                  <a:srgbClr val="061D29"/>
                </a:solidFill>
                <a:effectLst/>
              </a:rPr>
              <a:t>Reduce customer service costs:</a:t>
            </a:r>
            <a:r>
              <a:rPr lang="en-US" b="0" i="0" dirty="0">
                <a:solidFill>
                  <a:srgbClr val="061D29"/>
                </a:solidFill>
                <a:effectLst/>
              </a:rPr>
              <a:t> Users can better troubleshoot their problems when a website surfaces the right information to them at the right time. </a:t>
            </a:r>
          </a:p>
        </p:txBody>
      </p:sp>
    </p:spTree>
    <p:extLst>
      <p:ext uri="{BB962C8B-B14F-4D97-AF65-F5344CB8AC3E}">
        <p14:creationId xmlns:p14="http://schemas.microsoft.com/office/powerpoint/2010/main" val="2232966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B8F13-7379-0FD1-79E1-0EF1A2F638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EDB7A-8698-6C84-FAA8-DE2301C569BD}"/>
              </a:ext>
            </a:extLst>
          </p:cNvPr>
          <p:cNvSpPr>
            <a:spLocks noGrp="1"/>
          </p:cNvSpPr>
          <p:nvPr>
            <p:ph type="title"/>
          </p:nvPr>
        </p:nvSpPr>
        <p:spPr>
          <a:xfrm>
            <a:off x="838200" y="365125"/>
            <a:ext cx="10515600" cy="1325563"/>
          </a:xfrm>
        </p:spPr>
        <p:txBody>
          <a:bodyPr anchor="ctr">
            <a:normAutofit/>
          </a:bodyPr>
          <a:lstStyle/>
          <a:p>
            <a:r>
              <a:rPr lang="fr-BE" dirty="0"/>
              <a:t>Introduction to Information Architecture </a:t>
            </a:r>
          </a:p>
        </p:txBody>
      </p:sp>
      <p:sp>
        <p:nvSpPr>
          <p:cNvPr id="4" name="Content Placeholder 3">
            <a:extLst>
              <a:ext uri="{FF2B5EF4-FFF2-40B4-BE49-F238E27FC236}">
                <a16:creationId xmlns:a16="http://schemas.microsoft.com/office/drawing/2014/main" id="{7309F8B4-1ED5-9CDB-1B28-146CF0B28C7A}"/>
              </a:ext>
            </a:extLst>
          </p:cNvPr>
          <p:cNvSpPr>
            <a:spLocks noGrp="1"/>
          </p:cNvSpPr>
          <p:nvPr>
            <p:ph sz="half" idx="1"/>
          </p:nvPr>
        </p:nvSpPr>
        <p:spPr>
          <a:xfrm>
            <a:off x="838200" y="1825625"/>
            <a:ext cx="5181600" cy="4351338"/>
          </a:xfrm>
        </p:spPr>
        <p:txBody>
          <a:bodyPr>
            <a:normAutofit/>
          </a:bodyPr>
          <a:lstStyle/>
          <a:p>
            <a:pPr>
              <a:buFont typeface="Arial" panose="020B0604020202020204" pitchFamily="34" charset="0"/>
              <a:buChar char="•"/>
            </a:pPr>
            <a:r>
              <a:rPr lang="en-US" dirty="0"/>
              <a:t>Building the information architecture for a website should not be done in a vacuum. From user behavior, to future-proofing, there are lots of things to take into account, beyond organizing the information in a logical way.</a:t>
            </a:r>
          </a:p>
        </p:txBody>
      </p:sp>
      <p:pic>
        <p:nvPicPr>
          <p:cNvPr id="1028" name="Picture 4" descr="The 8 principles of information architecture in UX design">
            <a:extLst>
              <a:ext uri="{FF2B5EF4-FFF2-40B4-BE49-F238E27FC236}">
                <a16:creationId xmlns:a16="http://schemas.microsoft.com/office/drawing/2014/main" id="{B02D4B19-90B3-4BE6-AA13-A82706F36DF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72200" y="1839366"/>
            <a:ext cx="5410200" cy="2792693"/>
          </a:xfrm>
          <a:prstGeom prst="rect">
            <a:avLst/>
          </a:prstGeom>
          <a:solidFill>
            <a:srgbClr val="FFFFFF"/>
          </a:solidFill>
        </p:spPr>
      </p:pic>
      <p:sp>
        <p:nvSpPr>
          <p:cNvPr id="7" name="TextBox 6">
            <a:extLst>
              <a:ext uri="{FF2B5EF4-FFF2-40B4-BE49-F238E27FC236}">
                <a16:creationId xmlns:a16="http://schemas.microsoft.com/office/drawing/2014/main" id="{BB5ED379-11B1-9CA5-26F8-B05B972627D9}"/>
              </a:ext>
            </a:extLst>
          </p:cNvPr>
          <p:cNvSpPr txBox="1"/>
          <p:nvPr/>
        </p:nvSpPr>
        <p:spPr>
          <a:xfrm>
            <a:off x="6172200" y="4780737"/>
            <a:ext cx="5257800" cy="1200329"/>
          </a:xfrm>
          <a:prstGeom prst="rect">
            <a:avLst/>
          </a:prstGeom>
          <a:noFill/>
        </p:spPr>
        <p:txBody>
          <a:bodyPr wrap="square">
            <a:spAutoFit/>
          </a:bodyPr>
          <a:lstStyle/>
          <a:p>
            <a:r>
              <a:rPr lang="en-US" b="0" i="0" dirty="0">
                <a:solidFill>
                  <a:srgbClr val="242424"/>
                </a:solidFill>
                <a:effectLst/>
                <a:latin typeface="sohne"/>
              </a:rPr>
              <a:t>Back in 2010, Dan Brown, the brain behind </a:t>
            </a:r>
            <a:r>
              <a:rPr lang="en-US" b="0" i="0" dirty="0" err="1">
                <a:solidFill>
                  <a:srgbClr val="242424"/>
                </a:solidFill>
                <a:effectLst/>
                <a:latin typeface="sohne"/>
              </a:rPr>
              <a:t>EightShapes</a:t>
            </a:r>
            <a:r>
              <a:rPr lang="en-US" b="0" i="0" dirty="0">
                <a:solidFill>
                  <a:srgbClr val="242424"/>
                </a:solidFill>
                <a:effectLst/>
                <a:latin typeface="sohne"/>
              </a:rPr>
              <a:t>, laid down eight principles for information architecture to guide designers in their choices.</a:t>
            </a:r>
            <a:endParaRPr lang="fr-BE" dirty="0"/>
          </a:p>
        </p:txBody>
      </p:sp>
      <p:sp>
        <p:nvSpPr>
          <p:cNvPr id="3" name="TextBox 2">
            <a:extLst>
              <a:ext uri="{FF2B5EF4-FFF2-40B4-BE49-F238E27FC236}">
                <a16:creationId xmlns:a16="http://schemas.microsoft.com/office/drawing/2014/main" id="{D8C7AE46-0287-3A7A-8779-4B288123328E}"/>
              </a:ext>
            </a:extLst>
          </p:cNvPr>
          <p:cNvSpPr txBox="1"/>
          <p:nvPr/>
        </p:nvSpPr>
        <p:spPr>
          <a:xfrm>
            <a:off x="9405201" y="4604137"/>
            <a:ext cx="2180405" cy="461665"/>
          </a:xfrm>
          <a:prstGeom prst="rect">
            <a:avLst/>
          </a:prstGeom>
          <a:noFill/>
        </p:spPr>
        <p:txBody>
          <a:bodyPr wrap="none" rtlCol="0">
            <a:spAutoFit/>
          </a:bodyPr>
          <a:lstStyle/>
          <a:p>
            <a:r>
              <a:rPr lang="fr-BE" sz="1200" dirty="0">
                <a:latin typeface="Bahnschrift SemiLight" panose="020B0502040204020203" pitchFamily="34" charset="0"/>
              </a:rPr>
              <a:t>Source: </a:t>
            </a:r>
            <a:r>
              <a:rPr lang="fr-BE" sz="1200" dirty="0">
                <a:latin typeface="Bahnschrift SemiLight" panose="020B0502040204020203" pitchFamily="34" charset="0"/>
                <a:hlinkClick r:id="rId4"/>
              </a:rPr>
              <a:t>https://medium.com/</a:t>
            </a:r>
            <a:endParaRPr lang="fr-BE" sz="1200" dirty="0">
              <a:latin typeface="Bahnschrift SemiLight" panose="020B0502040204020203" pitchFamily="34" charset="0"/>
            </a:endParaRPr>
          </a:p>
          <a:p>
            <a:endParaRPr lang="fr-BE" sz="1200" dirty="0">
              <a:latin typeface="Bahnschrift SemiLight" panose="020B0502040204020203" pitchFamily="34" charset="0"/>
            </a:endParaRPr>
          </a:p>
        </p:txBody>
      </p:sp>
    </p:spTree>
    <p:extLst>
      <p:ext uri="{BB962C8B-B14F-4D97-AF65-F5344CB8AC3E}">
        <p14:creationId xmlns:p14="http://schemas.microsoft.com/office/powerpoint/2010/main" val="183748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61DC5-49C8-9BE0-34CB-A0E68BDE2D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61536B-0D27-5EF9-CE0F-69EF92A1AB2D}"/>
              </a:ext>
            </a:extLst>
          </p:cNvPr>
          <p:cNvSpPr>
            <a:spLocks noGrp="1"/>
          </p:cNvSpPr>
          <p:nvPr>
            <p:ph type="title"/>
          </p:nvPr>
        </p:nvSpPr>
        <p:spPr>
          <a:xfrm>
            <a:off x="838200" y="365125"/>
            <a:ext cx="10515600" cy="1325563"/>
          </a:xfrm>
        </p:spPr>
        <p:txBody>
          <a:bodyPr anchor="ctr">
            <a:normAutofit/>
          </a:bodyPr>
          <a:lstStyle/>
          <a:p>
            <a:r>
              <a:rPr lang="fr-BE" dirty="0"/>
              <a:t>Introduction to Information Architecture </a:t>
            </a:r>
          </a:p>
        </p:txBody>
      </p:sp>
      <p:sp>
        <p:nvSpPr>
          <p:cNvPr id="4" name="Content Placeholder 3">
            <a:extLst>
              <a:ext uri="{FF2B5EF4-FFF2-40B4-BE49-F238E27FC236}">
                <a16:creationId xmlns:a16="http://schemas.microsoft.com/office/drawing/2014/main" id="{1F37B712-1075-A6AC-ACDB-CA91F0F81AB3}"/>
              </a:ext>
            </a:extLst>
          </p:cNvPr>
          <p:cNvSpPr>
            <a:spLocks noGrp="1"/>
          </p:cNvSpPr>
          <p:nvPr>
            <p:ph sz="half" idx="1"/>
          </p:nvPr>
        </p:nvSpPr>
        <p:spPr>
          <a:xfrm>
            <a:off x="838199" y="1825625"/>
            <a:ext cx="10515599" cy="4351338"/>
          </a:xfrm>
        </p:spPr>
        <p:txBody>
          <a:bodyPr>
            <a:noAutofit/>
          </a:bodyPr>
          <a:lstStyle/>
          <a:p>
            <a:pPr algn="l">
              <a:lnSpc>
                <a:spcPts val="2250"/>
              </a:lnSpc>
              <a:spcBef>
                <a:spcPts val="300"/>
              </a:spcBef>
              <a:spcAft>
                <a:spcPts val="300"/>
              </a:spcAft>
              <a:buFont typeface="+mj-lt"/>
              <a:buAutoNum type="arabicPeriod"/>
            </a:pPr>
            <a:r>
              <a:rPr lang="en-US" sz="2000" b="1" i="0" dirty="0">
                <a:solidFill>
                  <a:srgbClr val="0E1633"/>
                </a:solidFill>
                <a:effectLst/>
              </a:rPr>
              <a:t>The principle of objects:</a:t>
            </a:r>
            <a:r>
              <a:rPr lang="en-US" sz="2000" b="0" i="0" dirty="0">
                <a:solidFill>
                  <a:srgbClr val="0E1633"/>
                </a:solidFill>
                <a:effectLst/>
              </a:rPr>
              <a:t> Content should be treated as a living, breathing thing. It has lifecycles, behaviors, and attributes.</a:t>
            </a:r>
            <a:br>
              <a:rPr lang="en-US" sz="2000" b="0" i="0" dirty="0">
                <a:solidFill>
                  <a:srgbClr val="0E1633"/>
                </a:solidFill>
                <a:effectLst/>
              </a:rPr>
            </a:br>
            <a:endParaRPr lang="en-US" sz="2000" b="0" i="0" dirty="0">
              <a:solidFill>
                <a:srgbClr val="0E1633"/>
              </a:solidFill>
              <a:effectLst/>
            </a:endParaRPr>
          </a:p>
          <a:p>
            <a:pPr algn="l">
              <a:lnSpc>
                <a:spcPts val="2250"/>
              </a:lnSpc>
              <a:spcBef>
                <a:spcPts val="300"/>
              </a:spcBef>
              <a:spcAft>
                <a:spcPts val="300"/>
              </a:spcAft>
              <a:buFont typeface="+mj-lt"/>
              <a:buAutoNum type="arabicPeriod"/>
            </a:pPr>
            <a:r>
              <a:rPr lang="en-US" sz="2000" b="1" i="0" dirty="0">
                <a:solidFill>
                  <a:srgbClr val="0E1633"/>
                </a:solidFill>
                <a:effectLst/>
              </a:rPr>
              <a:t>The principle of choices:</a:t>
            </a:r>
            <a:r>
              <a:rPr lang="en-US" sz="2000" b="0" i="0" dirty="0">
                <a:solidFill>
                  <a:srgbClr val="0E1633"/>
                </a:solidFill>
                <a:effectLst/>
              </a:rPr>
              <a:t> Less is more. Keep the number of choices to a minimum.</a:t>
            </a:r>
            <a:br>
              <a:rPr lang="en-US" sz="2000" b="0" i="0" dirty="0">
                <a:solidFill>
                  <a:srgbClr val="0E1633"/>
                </a:solidFill>
                <a:effectLst/>
              </a:rPr>
            </a:br>
            <a:endParaRPr lang="en-US" sz="2000" b="0" i="0" dirty="0">
              <a:solidFill>
                <a:srgbClr val="0E1633"/>
              </a:solidFill>
              <a:effectLst/>
            </a:endParaRPr>
          </a:p>
          <a:p>
            <a:pPr algn="l">
              <a:lnSpc>
                <a:spcPts val="2250"/>
              </a:lnSpc>
              <a:spcBef>
                <a:spcPts val="300"/>
              </a:spcBef>
              <a:spcAft>
                <a:spcPts val="300"/>
              </a:spcAft>
              <a:buFont typeface="+mj-lt"/>
              <a:buAutoNum type="arabicPeriod"/>
            </a:pPr>
            <a:r>
              <a:rPr lang="en-US" sz="2000" b="1" i="0" dirty="0">
                <a:solidFill>
                  <a:srgbClr val="0E1633"/>
                </a:solidFill>
                <a:effectLst/>
              </a:rPr>
              <a:t>The principle of disclosure: </a:t>
            </a:r>
            <a:r>
              <a:rPr lang="en-US" sz="2000" b="0" i="0" dirty="0">
                <a:solidFill>
                  <a:srgbClr val="0E1633"/>
                </a:solidFill>
                <a:effectLst/>
              </a:rPr>
              <a:t>Show a preview of information that will help users understand what kind of information is hidden if they dig deeper.</a:t>
            </a:r>
            <a:br>
              <a:rPr lang="en-US" sz="2000" b="0" i="0" dirty="0">
                <a:solidFill>
                  <a:srgbClr val="0E1633"/>
                </a:solidFill>
                <a:effectLst/>
              </a:rPr>
            </a:br>
            <a:endParaRPr lang="en-US" sz="2000" b="0" i="0" dirty="0">
              <a:solidFill>
                <a:srgbClr val="0E1633"/>
              </a:solidFill>
              <a:effectLst/>
            </a:endParaRPr>
          </a:p>
          <a:p>
            <a:pPr algn="l">
              <a:lnSpc>
                <a:spcPts val="2250"/>
              </a:lnSpc>
              <a:spcBef>
                <a:spcPts val="300"/>
              </a:spcBef>
              <a:spcAft>
                <a:spcPts val="300"/>
              </a:spcAft>
              <a:buFont typeface="+mj-lt"/>
              <a:buAutoNum type="arabicPeriod"/>
            </a:pPr>
            <a:r>
              <a:rPr lang="en-US" sz="2000" b="1" i="0" dirty="0">
                <a:solidFill>
                  <a:srgbClr val="0E1633"/>
                </a:solidFill>
                <a:effectLst/>
              </a:rPr>
              <a:t>The principle of exemplars:</a:t>
            </a:r>
            <a:r>
              <a:rPr lang="en-US" sz="2000" b="0" i="0" dirty="0">
                <a:solidFill>
                  <a:srgbClr val="0E1633"/>
                </a:solidFill>
                <a:effectLst/>
              </a:rPr>
              <a:t> Show examples of content when describing the content of the categories.</a:t>
            </a:r>
          </a:p>
        </p:txBody>
      </p:sp>
    </p:spTree>
    <p:extLst>
      <p:ext uri="{BB962C8B-B14F-4D97-AF65-F5344CB8AC3E}">
        <p14:creationId xmlns:p14="http://schemas.microsoft.com/office/powerpoint/2010/main" val="1246664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5ED1F0-613C-69A3-341D-63D6DB1800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37848A-BCF7-8147-BB82-E8ED34924809}"/>
              </a:ext>
            </a:extLst>
          </p:cNvPr>
          <p:cNvSpPr>
            <a:spLocks noGrp="1"/>
          </p:cNvSpPr>
          <p:nvPr>
            <p:ph type="title"/>
          </p:nvPr>
        </p:nvSpPr>
        <p:spPr>
          <a:xfrm>
            <a:off x="838200" y="365125"/>
            <a:ext cx="10515600" cy="1325563"/>
          </a:xfrm>
        </p:spPr>
        <p:txBody>
          <a:bodyPr anchor="ctr">
            <a:normAutofit/>
          </a:bodyPr>
          <a:lstStyle/>
          <a:p>
            <a:r>
              <a:rPr lang="fr-BE" dirty="0"/>
              <a:t>Introduction to Information Architecture </a:t>
            </a:r>
          </a:p>
        </p:txBody>
      </p:sp>
      <p:sp>
        <p:nvSpPr>
          <p:cNvPr id="4" name="Content Placeholder 3">
            <a:extLst>
              <a:ext uri="{FF2B5EF4-FFF2-40B4-BE49-F238E27FC236}">
                <a16:creationId xmlns:a16="http://schemas.microsoft.com/office/drawing/2014/main" id="{4B00A982-2223-374F-BA72-3CF9E839FAB2}"/>
              </a:ext>
            </a:extLst>
          </p:cNvPr>
          <p:cNvSpPr>
            <a:spLocks noGrp="1"/>
          </p:cNvSpPr>
          <p:nvPr>
            <p:ph sz="half" idx="1"/>
          </p:nvPr>
        </p:nvSpPr>
        <p:spPr>
          <a:xfrm>
            <a:off x="838199" y="1825625"/>
            <a:ext cx="10515599" cy="4351338"/>
          </a:xfrm>
        </p:spPr>
        <p:txBody>
          <a:bodyPr>
            <a:noAutofit/>
          </a:bodyPr>
          <a:lstStyle/>
          <a:p>
            <a:pPr marL="0" indent="0">
              <a:lnSpc>
                <a:spcPts val="2250"/>
              </a:lnSpc>
              <a:spcBef>
                <a:spcPts val="300"/>
              </a:spcBef>
              <a:spcAft>
                <a:spcPts val="300"/>
              </a:spcAft>
              <a:buNone/>
            </a:pPr>
            <a:r>
              <a:rPr lang="en-US" sz="2000" b="1" dirty="0">
                <a:solidFill>
                  <a:srgbClr val="0E1633"/>
                </a:solidFill>
              </a:rPr>
              <a:t>5. The principle of front doors: </a:t>
            </a:r>
            <a:r>
              <a:rPr lang="en-US" sz="2000" dirty="0">
                <a:solidFill>
                  <a:srgbClr val="0E1633"/>
                </a:solidFill>
              </a:rPr>
              <a:t>Assume that at least 50% of users will use a different entry point than the home page.</a:t>
            </a:r>
          </a:p>
          <a:p>
            <a:pPr>
              <a:lnSpc>
                <a:spcPts val="2250"/>
              </a:lnSpc>
              <a:spcBef>
                <a:spcPts val="300"/>
              </a:spcBef>
              <a:spcAft>
                <a:spcPts val="300"/>
              </a:spcAft>
              <a:buFont typeface="+mj-lt"/>
              <a:buAutoNum type="arabicPeriod"/>
            </a:pPr>
            <a:endParaRPr lang="en-US" sz="2000" b="1" dirty="0">
              <a:solidFill>
                <a:srgbClr val="0E1633"/>
              </a:solidFill>
            </a:endParaRPr>
          </a:p>
          <a:p>
            <a:pPr marL="0" indent="0">
              <a:lnSpc>
                <a:spcPts val="2250"/>
              </a:lnSpc>
              <a:spcBef>
                <a:spcPts val="300"/>
              </a:spcBef>
              <a:spcAft>
                <a:spcPts val="300"/>
              </a:spcAft>
              <a:buNone/>
            </a:pPr>
            <a:r>
              <a:rPr lang="en-US" sz="2000" b="1" dirty="0">
                <a:solidFill>
                  <a:srgbClr val="0E1633"/>
                </a:solidFill>
              </a:rPr>
              <a:t>6. The principle of multiple classifications: </a:t>
            </a:r>
            <a:r>
              <a:rPr lang="en-US" sz="2000" dirty="0">
                <a:solidFill>
                  <a:srgbClr val="0E1633"/>
                </a:solidFill>
              </a:rPr>
              <a:t>Offer users several different classification schemes to browse the site’s content.</a:t>
            </a:r>
          </a:p>
          <a:p>
            <a:pPr>
              <a:lnSpc>
                <a:spcPts val="2250"/>
              </a:lnSpc>
              <a:spcBef>
                <a:spcPts val="300"/>
              </a:spcBef>
              <a:spcAft>
                <a:spcPts val="300"/>
              </a:spcAft>
              <a:buFont typeface="+mj-lt"/>
              <a:buAutoNum type="arabicPeriod"/>
            </a:pPr>
            <a:endParaRPr lang="en-US" sz="2000" b="1" dirty="0">
              <a:solidFill>
                <a:srgbClr val="0E1633"/>
              </a:solidFill>
            </a:endParaRPr>
          </a:p>
          <a:p>
            <a:pPr marL="0" indent="0">
              <a:lnSpc>
                <a:spcPts val="2250"/>
              </a:lnSpc>
              <a:spcBef>
                <a:spcPts val="300"/>
              </a:spcBef>
              <a:spcAft>
                <a:spcPts val="300"/>
              </a:spcAft>
              <a:buNone/>
            </a:pPr>
            <a:r>
              <a:rPr lang="en-US" sz="2000" b="1" dirty="0">
                <a:solidFill>
                  <a:srgbClr val="0E1633"/>
                </a:solidFill>
              </a:rPr>
              <a:t>7. The principle of focused navigation: </a:t>
            </a:r>
            <a:r>
              <a:rPr lang="en-US" sz="2000" dirty="0">
                <a:solidFill>
                  <a:srgbClr val="0E1633"/>
                </a:solidFill>
              </a:rPr>
              <a:t>Keep navigation simple and never mix different things.</a:t>
            </a:r>
          </a:p>
          <a:p>
            <a:pPr marL="0" indent="0">
              <a:lnSpc>
                <a:spcPts val="2250"/>
              </a:lnSpc>
              <a:spcBef>
                <a:spcPts val="300"/>
              </a:spcBef>
              <a:spcAft>
                <a:spcPts val="300"/>
              </a:spcAft>
              <a:buNone/>
            </a:pPr>
            <a:endParaRPr lang="en-US" sz="2000" b="1" dirty="0">
              <a:solidFill>
                <a:srgbClr val="0E1633"/>
              </a:solidFill>
            </a:endParaRPr>
          </a:p>
          <a:p>
            <a:pPr marL="0" indent="0">
              <a:lnSpc>
                <a:spcPts val="2250"/>
              </a:lnSpc>
              <a:spcBef>
                <a:spcPts val="300"/>
              </a:spcBef>
              <a:spcAft>
                <a:spcPts val="300"/>
              </a:spcAft>
              <a:buNone/>
            </a:pPr>
            <a:r>
              <a:rPr lang="en-US" sz="2000" b="1" dirty="0">
                <a:solidFill>
                  <a:srgbClr val="0E1633"/>
                </a:solidFill>
              </a:rPr>
              <a:t>8. The principle of growth: </a:t>
            </a:r>
            <a:r>
              <a:rPr lang="en-US" sz="2000" dirty="0">
                <a:solidFill>
                  <a:srgbClr val="0E1633"/>
                </a:solidFill>
              </a:rPr>
              <a:t>Assume that the content on the website will grow. Make sure the website is scalable.</a:t>
            </a:r>
          </a:p>
        </p:txBody>
      </p:sp>
    </p:spTree>
    <p:extLst>
      <p:ext uri="{BB962C8B-B14F-4D97-AF65-F5344CB8AC3E}">
        <p14:creationId xmlns:p14="http://schemas.microsoft.com/office/powerpoint/2010/main" val="328939273"/>
      </p:ext>
    </p:extLst>
  </p:cSld>
  <p:clrMapOvr>
    <a:masterClrMapping/>
  </p:clrMapOvr>
</p:sld>
</file>

<file path=ppt/theme/theme1.xml><?xml version="1.0" encoding="utf-8"?>
<a:theme xmlns:a="http://schemas.openxmlformats.org/drawingml/2006/main" name="Tema sustava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 dockstate="right" visibility="0" width="350" row="2">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7ADC1A95-6C56-4587-84E8-09CBD922BB3C}">
  <we:reference id="135565c1-a7e4-41ef-a151-04725413e45f" version="2.0.0.0" store="EXCatalog" storeType="EXCatalog"/>
  <we:alternateReferences>
    <we:reference id="WA200005669" version="2.0.0.0" store="en-US"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F9A0C5D6-F2AB-4AF3-A12D-A0C3BAC63C77}">
  <we:reference id="b976bf9e-dd87-459f-840c-210c09b36273" version="3.0.0.2" store="EXCatalog" storeType="EXCatalog"/>
  <we:alternateReferences>
    <we:reference id="WA200005566" version="3.0.0.2"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8504FBE6F52C04FB2A4B7EA498E9F89" ma:contentTypeVersion="18" ma:contentTypeDescription="Crée un document." ma:contentTypeScope="" ma:versionID="09e788d4802a0e206b83f1c0cd705eb8">
  <xsd:schema xmlns:xsd="http://www.w3.org/2001/XMLSchema" xmlns:xs="http://www.w3.org/2001/XMLSchema" xmlns:p="http://schemas.microsoft.com/office/2006/metadata/properties" xmlns:ns2="131140c4-3360-46ff-98f6-a26ac4f9e7c6" xmlns:ns3="bf2580ef-a796-40e3-be8d-6830ba55d2d8" targetNamespace="http://schemas.microsoft.com/office/2006/metadata/properties" ma:root="true" ma:fieldsID="f903dc179cf8702b1581213b1569452f" ns2:_="" ns3:_="">
    <xsd:import namespace="131140c4-3360-46ff-98f6-a26ac4f9e7c6"/>
    <xsd:import namespace="bf2580ef-a796-40e3-be8d-6830ba55d2d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AutoKeyPoints" minOccurs="0"/>
                <xsd:element ref="ns2:MediaServiceKeyPoints" minOccurs="0"/>
                <xsd:element ref="ns2:MediaLengthInSeconds" minOccurs="0"/>
                <xsd:element ref="ns3:SharedWithUsers" minOccurs="0"/>
                <xsd:element ref="ns3:SharedWithDetail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1140c4-3360-46ff-98f6-a26ac4f9e7c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7"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alises d’images" ma:readOnly="false" ma:fieldId="{5cf76f15-5ced-4ddc-b409-7134ff3c332f}" ma:taxonomyMulti="true" ma:sspId="3907250d-aa00-4f19-8a1b-ff6a91677b1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f2580ef-a796-40e3-be8d-6830ba55d2d8" elementFormDefault="qualified">
    <xsd:import namespace="http://schemas.microsoft.com/office/2006/documentManagement/types"/>
    <xsd:import namespace="http://schemas.microsoft.com/office/infopath/2007/PartnerControls"/>
    <xsd:element name="SharedWithUsers" ma:index="18"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Partagé avec détails" ma:internalName="SharedWithDetails" ma:readOnly="true">
      <xsd:simpleType>
        <xsd:restriction base="dms:Note">
          <xsd:maxLength value="255"/>
        </xsd:restriction>
      </xsd:simpleType>
    </xsd:element>
    <xsd:element name="TaxCatchAll" ma:index="23" nillable="true" ma:displayName="Taxonomy Catch All Column" ma:hidden="true" ma:list="{eb8aacb9-cb6a-4872-9b78-6276c0f03934}" ma:internalName="TaxCatchAll" ma:showField="CatchAllData" ma:web="bf2580ef-a796-40e3-be8d-6830ba55d2d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131140c4-3360-46ff-98f6-a26ac4f9e7c6">
      <Terms xmlns="http://schemas.microsoft.com/office/infopath/2007/PartnerControls"/>
    </lcf76f155ced4ddcb4097134ff3c332f>
    <TaxCatchAll xmlns="bf2580ef-a796-40e3-be8d-6830ba55d2d8" xsi:nil="true"/>
  </documentManagement>
</p:properties>
</file>

<file path=customXml/itemProps1.xml><?xml version="1.0" encoding="utf-8"?>
<ds:datastoreItem xmlns:ds="http://schemas.openxmlformats.org/officeDocument/2006/customXml" ds:itemID="{B77C7A1A-6866-4779-9EF0-E7E8B4CD896F}">
  <ds:schemaRefs>
    <ds:schemaRef ds:uri="http://schemas.microsoft.com/sharepoint/v3/contenttype/forms"/>
  </ds:schemaRefs>
</ds:datastoreItem>
</file>

<file path=customXml/itemProps2.xml><?xml version="1.0" encoding="utf-8"?>
<ds:datastoreItem xmlns:ds="http://schemas.openxmlformats.org/officeDocument/2006/customXml" ds:itemID="{56ED534B-4A39-4500-80BD-40DB774D49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1140c4-3360-46ff-98f6-a26ac4f9e7c6"/>
    <ds:schemaRef ds:uri="bf2580ef-a796-40e3-be8d-6830ba55d2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4983977-9067-48E8-B6D2-33E885416F1C}">
  <ds:schemaRefs>
    <ds:schemaRef ds:uri="http://schemas.microsoft.com/office/2006/metadata/properties"/>
    <ds:schemaRef ds:uri="http://schemas.microsoft.com/office/infopath/2007/PartnerControls"/>
    <ds:schemaRef ds:uri="131140c4-3360-46ff-98f6-a26ac4f9e7c6"/>
    <ds:schemaRef ds:uri="bf2580ef-a796-40e3-be8d-6830ba55d2d8"/>
  </ds:schemaRefs>
</ds:datastoreItem>
</file>

<file path=docProps/app.xml><?xml version="1.0" encoding="utf-8"?>
<Properties xmlns="http://schemas.openxmlformats.org/officeDocument/2006/extended-properties" xmlns:vt="http://schemas.openxmlformats.org/officeDocument/2006/docPropsVTypes">
  <Template/>
  <TotalTime>28698</TotalTime>
  <Words>2868</Words>
  <Application>Microsoft Office PowerPoint</Application>
  <PresentationFormat>Widescreen</PresentationFormat>
  <Paragraphs>308</Paragraphs>
  <Slides>34</Slides>
  <Notes>25</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34</vt:i4>
      </vt:variant>
    </vt:vector>
  </HeadingPairs>
  <TitlesOfParts>
    <vt:vector size="49" baseType="lpstr">
      <vt:lpstr>Aharoni</vt:lpstr>
      <vt:lpstr>Aptos</vt:lpstr>
      <vt:lpstr>Arial</vt:lpstr>
      <vt:lpstr>Bahnschrift</vt:lpstr>
      <vt:lpstr>Bahnschrift SemiBold</vt:lpstr>
      <vt:lpstr>Bahnschrift SemiLight</vt:lpstr>
      <vt:lpstr>Calibri</vt:lpstr>
      <vt:lpstr>Calibri Light</vt:lpstr>
      <vt:lpstr>Montserrat</vt:lpstr>
      <vt:lpstr>Nunito</vt:lpstr>
      <vt:lpstr>sohne</vt:lpstr>
      <vt:lpstr>Times New Roman</vt:lpstr>
      <vt:lpstr>TradeGothic</vt:lpstr>
      <vt:lpstr>var(--font-mint)</vt:lpstr>
      <vt:lpstr>Tema sustava Office</vt:lpstr>
      <vt:lpstr>SHIFT4IT</vt:lpstr>
      <vt:lpstr>Information Architecture</vt:lpstr>
      <vt:lpstr>Summary</vt:lpstr>
      <vt:lpstr>Introduction to Information Architecture </vt:lpstr>
      <vt:lpstr>Introduction to Information Architecture </vt:lpstr>
      <vt:lpstr>Introduction to Information Architecture </vt:lpstr>
      <vt:lpstr>Introduction to Information Architecture </vt:lpstr>
      <vt:lpstr>Introduction to Information Architecture </vt:lpstr>
      <vt:lpstr>Introduction to Information Architecture </vt:lpstr>
      <vt:lpstr>How to Create a Website Information Architecture</vt:lpstr>
      <vt:lpstr>How to Create a Website Information Architecture</vt:lpstr>
      <vt:lpstr>How to Create a Website Information Architecture</vt:lpstr>
      <vt:lpstr>Hierarchization</vt:lpstr>
      <vt:lpstr>Navigation</vt:lpstr>
      <vt:lpstr>Navigation</vt:lpstr>
      <vt:lpstr>Breadcrumb</vt:lpstr>
      <vt:lpstr>Breadcrumb</vt:lpstr>
      <vt:lpstr>Taxonomy &amp; Classification </vt:lpstr>
      <vt:lpstr>Taxonomy &amp; Classification </vt:lpstr>
      <vt:lpstr>Taxonomy &amp; Classification </vt:lpstr>
      <vt:lpstr>Taxonomy &amp; Classification </vt:lpstr>
      <vt:lpstr>Taxonomy &amp; Classification </vt:lpstr>
      <vt:lpstr>Taxonomy &amp; Classification </vt:lpstr>
      <vt:lpstr>Information Mapping </vt:lpstr>
      <vt:lpstr>Information Mapping </vt:lpstr>
      <vt:lpstr>Low-Fidelity Wireframes</vt:lpstr>
      <vt:lpstr>Low-Fidelity Wireframes</vt:lpstr>
      <vt:lpstr>Design your app’s home page</vt:lpstr>
      <vt:lpstr>Interactive feedback</vt:lpstr>
      <vt:lpstr>A little adjustment</vt:lpstr>
      <vt:lpstr>Conclusion</vt:lpstr>
      <vt:lpstr>Question?</vt:lpstr>
      <vt:lpstr>RESOURCES</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prezentacija</dc:title>
  <dc:creator>Božica Bajčić</dc:creator>
  <cp:lastModifiedBy>Julie Moors</cp:lastModifiedBy>
  <cp:revision>22</cp:revision>
  <dcterms:created xsi:type="dcterms:W3CDTF">2024-02-12T13:35:47Z</dcterms:created>
  <dcterms:modified xsi:type="dcterms:W3CDTF">2025-08-20T08:21:04Z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0x01010048504FBE6F52C04FB2A4B7EA498E9F89</vt:lpwstr>
  </property>
</Properties>
</file>